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11"/>
  </p:notesMasterIdLst>
  <p:handoutMasterIdLst>
    <p:handoutMasterId r:id="rId12"/>
  </p:handoutMasterIdLst>
  <p:sldIdLst>
    <p:sldId id="257" r:id="rId2"/>
    <p:sldId id="282" r:id="rId3"/>
    <p:sldId id="260" r:id="rId4"/>
    <p:sldId id="278" r:id="rId5"/>
    <p:sldId id="276" r:id="rId6"/>
    <p:sldId id="280" r:id="rId7"/>
    <p:sldId id="283" r:id="rId8"/>
    <p:sldId id="1083" r:id="rId9"/>
    <p:sldId id="302" r:id="rId10"/>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CAVENG" initials="TC" lastIdx="16" clrIdx="0">
    <p:extLst>
      <p:ext uri="{19B8F6BF-5375-455C-9EA6-DF929625EA0E}">
        <p15:presenceInfo xmlns:p15="http://schemas.microsoft.com/office/powerpoint/2012/main" userId="S::tca@soulier-avocats.com::7050be07-da5f-47c7-9c4f-9fc055fdd8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4503" autoAdjust="0"/>
  </p:normalViewPr>
  <p:slideViewPr>
    <p:cSldViewPr>
      <p:cViewPr varScale="1">
        <p:scale>
          <a:sx n="108" d="100"/>
          <a:sy n="108" d="100"/>
        </p:scale>
        <p:origin x="966" y="4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E6030-A809-4A0E-9A89-F4715B16CA8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9636A4B0-D39E-4188-9A80-AD7DB1B45736}">
      <dgm:prSet phldrT="[Texte]"/>
      <dgm:spPr/>
      <dgm:t>
        <a:bodyPr/>
        <a:lstStyle/>
        <a:p>
          <a:r>
            <a:rPr lang="fr-FR" dirty="0"/>
            <a:t>1</a:t>
          </a:r>
        </a:p>
      </dgm:t>
    </dgm:pt>
    <dgm:pt modelId="{4C3ABAFA-EAF6-44CD-A3CB-3D0EBAFE0BB8}" type="parTrans" cxnId="{2B28639E-1612-4DED-A905-B534EE897FB4}">
      <dgm:prSet/>
      <dgm:spPr/>
      <dgm:t>
        <a:bodyPr/>
        <a:lstStyle/>
        <a:p>
          <a:endParaRPr lang="fr-FR"/>
        </a:p>
      </dgm:t>
    </dgm:pt>
    <dgm:pt modelId="{E17C587E-F476-4C4D-A15F-D8706F3D4DCC}" type="sibTrans" cxnId="{2B28639E-1612-4DED-A905-B534EE897FB4}">
      <dgm:prSet/>
      <dgm:spPr/>
      <dgm:t>
        <a:bodyPr/>
        <a:lstStyle/>
        <a:p>
          <a:endParaRPr lang="fr-FR"/>
        </a:p>
      </dgm:t>
    </dgm:pt>
    <dgm:pt modelId="{A8D5A64E-FE9C-4CB7-8CAE-0373D9BA606C}">
      <dgm:prSet phldrT="[Texte]"/>
      <dgm:spPr/>
      <dgm:t>
        <a:bodyPr/>
        <a:lstStyle/>
        <a:p>
          <a:r>
            <a:rPr lang="fr-FR" dirty="0">
              <a:latin typeface="Garamond" panose="02020404030301010803" pitchFamily="18" charset="0"/>
            </a:rPr>
            <a:t>Une cartographie des risques par pays destinée à identifier, analyser et hiérarchiser les risques qui résultent des activités des sociétés mères ou donneuses d’ordre, de leurs sous-traitants ou de leurs fournisseurs.</a:t>
          </a:r>
        </a:p>
      </dgm:t>
    </dgm:pt>
    <dgm:pt modelId="{1491B23B-F313-469F-9317-54DF1FE2FE9E}" type="parTrans" cxnId="{68F9F486-3201-4468-85ED-DE520F00B979}">
      <dgm:prSet/>
      <dgm:spPr/>
      <dgm:t>
        <a:bodyPr/>
        <a:lstStyle/>
        <a:p>
          <a:endParaRPr lang="fr-FR"/>
        </a:p>
      </dgm:t>
    </dgm:pt>
    <dgm:pt modelId="{C8381928-FC94-4045-B84C-9A229F86214D}" type="sibTrans" cxnId="{68F9F486-3201-4468-85ED-DE520F00B979}">
      <dgm:prSet/>
      <dgm:spPr/>
      <dgm:t>
        <a:bodyPr/>
        <a:lstStyle/>
        <a:p>
          <a:endParaRPr lang="fr-FR"/>
        </a:p>
      </dgm:t>
    </dgm:pt>
    <dgm:pt modelId="{21F5A250-956E-41D0-94CF-AE87BC02C308}">
      <dgm:prSet phldrT="[Texte]"/>
      <dgm:spPr/>
      <dgm:t>
        <a:bodyPr/>
        <a:lstStyle/>
        <a:p>
          <a:r>
            <a:rPr lang="fr-FR" dirty="0"/>
            <a:t>2</a:t>
          </a:r>
        </a:p>
      </dgm:t>
    </dgm:pt>
    <dgm:pt modelId="{4F7F5C48-F833-4374-B774-3999859C7E46}" type="parTrans" cxnId="{ABD43E6E-17A2-4ECA-A0CA-77424721F103}">
      <dgm:prSet/>
      <dgm:spPr/>
      <dgm:t>
        <a:bodyPr/>
        <a:lstStyle/>
        <a:p>
          <a:endParaRPr lang="fr-FR"/>
        </a:p>
      </dgm:t>
    </dgm:pt>
    <dgm:pt modelId="{24F1644D-7FC5-40E4-8DF0-CAE62DBAE254}" type="sibTrans" cxnId="{ABD43E6E-17A2-4ECA-A0CA-77424721F103}">
      <dgm:prSet/>
      <dgm:spPr/>
      <dgm:t>
        <a:bodyPr/>
        <a:lstStyle/>
        <a:p>
          <a:endParaRPr lang="fr-FR"/>
        </a:p>
      </dgm:t>
    </dgm:pt>
    <dgm:pt modelId="{D35780AF-7699-4E3B-A848-3EFCCCBA0982}">
      <dgm:prSet phldrT="[Texte]" custT="1"/>
      <dgm:spPr/>
      <dgm:t>
        <a:bodyPr/>
        <a:lstStyle/>
        <a:p>
          <a:r>
            <a:rPr lang="fr-FR" sz="1900" kern="1200" dirty="0">
              <a:solidFill>
                <a:prstClr val="black">
                  <a:hueOff val="0"/>
                  <a:satOff val="0"/>
                  <a:lumOff val="0"/>
                  <a:alphaOff val="0"/>
                </a:prstClr>
              </a:solidFill>
              <a:latin typeface="Garamond" panose="02020404030301010803" pitchFamily="18" charset="0"/>
              <a:ea typeface="+mn-ea"/>
              <a:cs typeface="+mn-cs"/>
            </a:rPr>
            <a:t>Des procédures d’évaluation régulière de la situation des filiales, des sous-traitants et des fournisseurs avec lesquels l’entreprise entretient une relation commerciale établie.</a:t>
          </a:r>
        </a:p>
      </dgm:t>
    </dgm:pt>
    <dgm:pt modelId="{C5BA3187-2436-44B0-8B12-0815CF8502ED}" type="parTrans" cxnId="{D041AF23-0F96-4FD2-9D48-AB55FCF33523}">
      <dgm:prSet/>
      <dgm:spPr/>
      <dgm:t>
        <a:bodyPr/>
        <a:lstStyle/>
        <a:p>
          <a:endParaRPr lang="fr-FR"/>
        </a:p>
      </dgm:t>
    </dgm:pt>
    <dgm:pt modelId="{3AEE0BF6-7B72-4425-A9F9-BA3DC0AA2497}" type="sibTrans" cxnId="{D041AF23-0F96-4FD2-9D48-AB55FCF33523}">
      <dgm:prSet/>
      <dgm:spPr/>
      <dgm:t>
        <a:bodyPr/>
        <a:lstStyle/>
        <a:p>
          <a:endParaRPr lang="fr-FR"/>
        </a:p>
      </dgm:t>
    </dgm:pt>
    <dgm:pt modelId="{F6C7E917-7673-46F0-A003-9E5FDCB88284}">
      <dgm:prSet phldrT="[Texte]"/>
      <dgm:spPr/>
      <dgm:t>
        <a:bodyPr/>
        <a:lstStyle/>
        <a:p>
          <a:r>
            <a:rPr lang="fr-FR" dirty="0"/>
            <a:t>3</a:t>
          </a:r>
        </a:p>
      </dgm:t>
    </dgm:pt>
    <dgm:pt modelId="{1314D8FA-9E11-484C-A10B-2A847AC7BFBE}" type="parTrans" cxnId="{24154EF3-16C4-4522-9017-57FA22A8019F}">
      <dgm:prSet/>
      <dgm:spPr/>
      <dgm:t>
        <a:bodyPr/>
        <a:lstStyle/>
        <a:p>
          <a:endParaRPr lang="fr-FR"/>
        </a:p>
      </dgm:t>
    </dgm:pt>
    <dgm:pt modelId="{4AB2A9B7-34E8-4C37-9B9C-C9E30921F62F}" type="sibTrans" cxnId="{24154EF3-16C4-4522-9017-57FA22A8019F}">
      <dgm:prSet/>
      <dgm:spPr/>
      <dgm:t>
        <a:bodyPr/>
        <a:lstStyle/>
        <a:p>
          <a:endParaRPr lang="fr-FR"/>
        </a:p>
      </dgm:t>
    </dgm:pt>
    <dgm:pt modelId="{C10F5036-1AF1-4708-B2AC-6808F2349804}">
      <dgm:prSet phldrT="[Texte]" custT="1"/>
      <dgm:spPr/>
      <dgm:t>
        <a:bodyPr/>
        <a:lstStyle/>
        <a:p>
          <a:r>
            <a:rPr lang="fr-FR" sz="1900" kern="1200" dirty="0">
              <a:solidFill>
                <a:prstClr val="black">
                  <a:hueOff val="0"/>
                  <a:satOff val="0"/>
                  <a:lumOff val="0"/>
                  <a:alphaOff val="0"/>
                </a:prstClr>
              </a:solidFill>
              <a:latin typeface="Garamond" panose="02020404030301010803" pitchFamily="18" charset="0"/>
              <a:ea typeface="+mn-ea"/>
              <a:cs typeface="+mn-cs"/>
            </a:rPr>
            <a:t>Des actions adaptées d’atténuation des risques d’atteintes graves aux droits humains et à l’environnement. </a:t>
          </a:r>
        </a:p>
      </dgm:t>
    </dgm:pt>
    <dgm:pt modelId="{5CFF45FF-8BB9-46C9-94C2-955A72A98019}" type="parTrans" cxnId="{BBD02E77-A237-4516-8362-6A7901EA8A73}">
      <dgm:prSet/>
      <dgm:spPr/>
      <dgm:t>
        <a:bodyPr/>
        <a:lstStyle/>
        <a:p>
          <a:endParaRPr lang="fr-FR"/>
        </a:p>
      </dgm:t>
    </dgm:pt>
    <dgm:pt modelId="{826583ED-2145-4A5D-8739-689107802166}" type="sibTrans" cxnId="{BBD02E77-A237-4516-8362-6A7901EA8A73}">
      <dgm:prSet/>
      <dgm:spPr/>
      <dgm:t>
        <a:bodyPr/>
        <a:lstStyle/>
        <a:p>
          <a:endParaRPr lang="fr-FR"/>
        </a:p>
      </dgm:t>
    </dgm:pt>
    <dgm:pt modelId="{7F165832-A858-4820-B9C7-955536AA0878}">
      <dgm:prSet phldrT="[Texte]"/>
      <dgm:spPr/>
      <dgm:t>
        <a:bodyPr/>
        <a:lstStyle/>
        <a:p>
          <a:r>
            <a:rPr lang="fr-FR" dirty="0"/>
            <a:t>4</a:t>
          </a:r>
        </a:p>
      </dgm:t>
    </dgm:pt>
    <dgm:pt modelId="{7DBC4ABF-97F9-48E0-AC7E-72438C1F67D2}" type="parTrans" cxnId="{ED8B2FB9-52EE-4C21-84CD-5DC40FC7A544}">
      <dgm:prSet/>
      <dgm:spPr/>
      <dgm:t>
        <a:bodyPr/>
        <a:lstStyle/>
        <a:p>
          <a:endParaRPr lang="fr-FR"/>
        </a:p>
      </dgm:t>
    </dgm:pt>
    <dgm:pt modelId="{AEF113D7-1B99-46F1-BB2F-BCC8EF97376C}" type="sibTrans" cxnId="{ED8B2FB9-52EE-4C21-84CD-5DC40FC7A544}">
      <dgm:prSet/>
      <dgm:spPr/>
      <dgm:t>
        <a:bodyPr/>
        <a:lstStyle/>
        <a:p>
          <a:endParaRPr lang="fr-FR"/>
        </a:p>
      </dgm:t>
    </dgm:pt>
    <dgm:pt modelId="{21082987-BBB5-4023-8FDA-34F87010A39C}">
      <dgm:prSet phldrT="[Texte]"/>
      <dgm:spPr/>
      <dgm:t>
        <a:bodyPr/>
        <a:lstStyle/>
        <a:p>
          <a:r>
            <a:rPr lang="fr-FR" dirty="0"/>
            <a:t>5</a:t>
          </a:r>
        </a:p>
      </dgm:t>
    </dgm:pt>
    <dgm:pt modelId="{93B6CC25-FDE7-44EC-B995-6E8DB860D803}" type="parTrans" cxnId="{E401A8A9-4513-4412-BE2F-3D99B7F00D40}">
      <dgm:prSet/>
      <dgm:spPr/>
      <dgm:t>
        <a:bodyPr/>
        <a:lstStyle/>
        <a:p>
          <a:endParaRPr lang="fr-FR"/>
        </a:p>
      </dgm:t>
    </dgm:pt>
    <dgm:pt modelId="{DD120422-2438-46F0-8862-7A5047440913}" type="sibTrans" cxnId="{E401A8A9-4513-4412-BE2F-3D99B7F00D40}">
      <dgm:prSet/>
      <dgm:spPr/>
      <dgm:t>
        <a:bodyPr/>
        <a:lstStyle/>
        <a:p>
          <a:endParaRPr lang="fr-FR"/>
        </a:p>
      </dgm:t>
    </dgm:pt>
    <dgm:pt modelId="{E069C66C-67AB-4F2E-90D0-CBD8527EF722}">
      <dgm:prSet custT="1"/>
      <dgm:spPr/>
      <dgm:t>
        <a:bodyPr/>
        <a:lstStyle/>
        <a:p>
          <a:r>
            <a:rPr lang="fr-FR" sz="1900" kern="1200" dirty="0">
              <a:solidFill>
                <a:prstClr val="black">
                  <a:hueOff val="0"/>
                  <a:satOff val="0"/>
                  <a:lumOff val="0"/>
                  <a:alphaOff val="0"/>
                </a:prstClr>
              </a:solidFill>
              <a:latin typeface="Garamond" panose="02020404030301010803" pitchFamily="18" charset="0"/>
              <a:ea typeface="+mn-ea"/>
              <a:cs typeface="+mn-cs"/>
            </a:rPr>
            <a:t>Un mécanisme d’alerte et de recueil des signalements relatifs à l’existence ou à la réalisation des risques, établis en concertation avec les organisations syndicales représentatives de la société.</a:t>
          </a:r>
        </a:p>
      </dgm:t>
    </dgm:pt>
    <dgm:pt modelId="{FD5FB8A6-DEFA-4B8E-B436-4EAB036082BF}" type="parTrans" cxnId="{92871382-CBA3-47C7-9379-9E4428C5E521}">
      <dgm:prSet/>
      <dgm:spPr/>
      <dgm:t>
        <a:bodyPr/>
        <a:lstStyle/>
        <a:p>
          <a:endParaRPr lang="fr-FR"/>
        </a:p>
      </dgm:t>
    </dgm:pt>
    <dgm:pt modelId="{DEF7591C-AC8F-4661-AA5A-3CB1746146A1}" type="sibTrans" cxnId="{92871382-CBA3-47C7-9379-9E4428C5E521}">
      <dgm:prSet/>
      <dgm:spPr/>
      <dgm:t>
        <a:bodyPr/>
        <a:lstStyle/>
        <a:p>
          <a:endParaRPr lang="fr-FR"/>
        </a:p>
      </dgm:t>
    </dgm:pt>
    <dgm:pt modelId="{91A06105-66F9-46D9-95AD-F3A447E9767E}">
      <dgm:prSet custT="1"/>
      <dgm:spPr/>
      <dgm:t>
        <a:bodyPr/>
        <a:lstStyle/>
        <a:p>
          <a:r>
            <a:rPr lang="fr-FR" sz="1900" kern="1200" dirty="0">
              <a:solidFill>
                <a:prstClr val="black">
                  <a:hueOff val="0"/>
                  <a:satOff val="0"/>
                  <a:lumOff val="0"/>
                  <a:alphaOff val="0"/>
                </a:prstClr>
              </a:solidFill>
              <a:latin typeface="Garamond" panose="02020404030301010803" pitchFamily="18" charset="0"/>
              <a:ea typeface="+mn-ea"/>
              <a:cs typeface="+mn-cs"/>
            </a:rPr>
            <a:t>Un dispositif de suivi des mesures mises en œuvre pour la prévention et l’évaluation de leur efficacité.</a:t>
          </a:r>
        </a:p>
      </dgm:t>
    </dgm:pt>
    <dgm:pt modelId="{FCA779FC-33E1-4E24-93C7-4CA3B1983E5A}" type="parTrans" cxnId="{E05DF6E3-3F70-426A-9D69-638C5A173E93}">
      <dgm:prSet/>
      <dgm:spPr/>
      <dgm:t>
        <a:bodyPr/>
        <a:lstStyle/>
        <a:p>
          <a:endParaRPr lang="fr-FR"/>
        </a:p>
      </dgm:t>
    </dgm:pt>
    <dgm:pt modelId="{B351CDB7-3175-4918-83D9-609E0769F224}" type="sibTrans" cxnId="{E05DF6E3-3F70-426A-9D69-638C5A173E93}">
      <dgm:prSet/>
      <dgm:spPr/>
      <dgm:t>
        <a:bodyPr/>
        <a:lstStyle/>
        <a:p>
          <a:endParaRPr lang="fr-FR"/>
        </a:p>
      </dgm:t>
    </dgm:pt>
    <dgm:pt modelId="{29D6E2CC-B1F5-4BD9-903A-10C81A494C93}" type="pres">
      <dgm:prSet presAssocID="{7CEE6030-A809-4A0E-9A89-F4715B16CA8A}" presName="linearFlow" presStyleCnt="0">
        <dgm:presLayoutVars>
          <dgm:dir/>
          <dgm:animLvl val="lvl"/>
          <dgm:resizeHandles val="exact"/>
        </dgm:presLayoutVars>
      </dgm:prSet>
      <dgm:spPr/>
    </dgm:pt>
    <dgm:pt modelId="{19E7F5C8-0397-467B-96D2-915DA50897EF}" type="pres">
      <dgm:prSet presAssocID="{9636A4B0-D39E-4188-9A80-AD7DB1B45736}" presName="composite" presStyleCnt="0"/>
      <dgm:spPr/>
    </dgm:pt>
    <dgm:pt modelId="{BED2BBA1-F885-4E1B-B847-3851044DF32C}" type="pres">
      <dgm:prSet presAssocID="{9636A4B0-D39E-4188-9A80-AD7DB1B45736}" presName="parentText" presStyleLbl="alignNode1" presStyleIdx="0" presStyleCnt="5">
        <dgm:presLayoutVars>
          <dgm:chMax val="1"/>
          <dgm:bulletEnabled val="1"/>
        </dgm:presLayoutVars>
      </dgm:prSet>
      <dgm:spPr/>
    </dgm:pt>
    <dgm:pt modelId="{D5C8A5F7-7FDD-4CC9-B72D-4F6DB060AEBE}" type="pres">
      <dgm:prSet presAssocID="{9636A4B0-D39E-4188-9A80-AD7DB1B45736}" presName="descendantText" presStyleLbl="alignAcc1" presStyleIdx="0" presStyleCnt="5" custLinFactNeighborX="0" custLinFactNeighborY="-72">
        <dgm:presLayoutVars>
          <dgm:bulletEnabled val="1"/>
        </dgm:presLayoutVars>
      </dgm:prSet>
      <dgm:spPr/>
    </dgm:pt>
    <dgm:pt modelId="{E19AB123-B394-498B-8A4A-B08F6C9A5C86}" type="pres">
      <dgm:prSet presAssocID="{E17C587E-F476-4C4D-A15F-D8706F3D4DCC}" presName="sp" presStyleCnt="0"/>
      <dgm:spPr/>
    </dgm:pt>
    <dgm:pt modelId="{B1D8E07C-EEAE-42E2-8D5A-F58A791D1734}" type="pres">
      <dgm:prSet presAssocID="{21F5A250-956E-41D0-94CF-AE87BC02C308}" presName="composite" presStyleCnt="0"/>
      <dgm:spPr/>
    </dgm:pt>
    <dgm:pt modelId="{5B38D641-4B97-45BA-BFDB-AB7E6047D7BE}" type="pres">
      <dgm:prSet presAssocID="{21F5A250-956E-41D0-94CF-AE87BC02C308}" presName="parentText" presStyleLbl="alignNode1" presStyleIdx="1" presStyleCnt="5">
        <dgm:presLayoutVars>
          <dgm:chMax val="1"/>
          <dgm:bulletEnabled val="1"/>
        </dgm:presLayoutVars>
      </dgm:prSet>
      <dgm:spPr/>
    </dgm:pt>
    <dgm:pt modelId="{CAA4CB1B-9769-460F-B073-B2CCEB1C9790}" type="pres">
      <dgm:prSet presAssocID="{21F5A250-956E-41D0-94CF-AE87BC02C308}" presName="descendantText" presStyleLbl="alignAcc1" presStyleIdx="1" presStyleCnt="5">
        <dgm:presLayoutVars>
          <dgm:bulletEnabled val="1"/>
        </dgm:presLayoutVars>
      </dgm:prSet>
      <dgm:spPr/>
    </dgm:pt>
    <dgm:pt modelId="{99ED33A0-07F0-47C8-B0D7-CFEB5279AA96}" type="pres">
      <dgm:prSet presAssocID="{24F1644D-7FC5-40E4-8DF0-CAE62DBAE254}" presName="sp" presStyleCnt="0"/>
      <dgm:spPr/>
    </dgm:pt>
    <dgm:pt modelId="{897032AB-EF5F-4986-804E-1D1FC05E00A7}" type="pres">
      <dgm:prSet presAssocID="{F6C7E917-7673-46F0-A003-9E5FDCB88284}" presName="composite" presStyleCnt="0"/>
      <dgm:spPr/>
    </dgm:pt>
    <dgm:pt modelId="{C802A0DC-1DD9-467A-ADFB-FCC319F99C97}" type="pres">
      <dgm:prSet presAssocID="{F6C7E917-7673-46F0-A003-9E5FDCB88284}" presName="parentText" presStyleLbl="alignNode1" presStyleIdx="2" presStyleCnt="5">
        <dgm:presLayoutVars>
          <dgm:chMax val="1"/>
          <dgm:bulletEnabled val="1"/>
        </dgm:presLayoutVars>
      </dgm:prSet>
      <dgm:spPr/>
    </dgm:pt>
    <dgm:pt modelId="{B5D239D2-A287-44FB-9F86-F7C1B76DAF60}" type="pres">
      <dgm:prSet presAssocID="{F6C7E917-7673-46F0-A003-9E5FDCB88284}" presName="descendantText" presStyleLbl="alignAcc1" presStyleIdx="2" presStyleCnt="5" custLinFactNeighborX="80" custLinFactNeighborY="-1377">
        <dgm:presLayoutVars>
          <dgm:bulletEnabled val="1"/>
        </dgm:presLayoutVars>
      </dgm:prSet>
      <dgm:spPr/>
    </dgm:pt>
    <dgm:pt modelId="{32EA7941-9B48-4C28-AA43-796CF9BB55AC}" type="pres">
      <dgm:prSet presAssocID="{4AB2A9B7-34E8-4C37-9B9C-C9E30921F62F}" presName="sp" presStyleCnt="0"/>
      <dgm:spPr/>
    </dgm:pt>
    <dgm:pt modelId="{1D5126D5-3AE1-4E5E-BBA4-58950D9E7A4C}" type="pres">
      <dgm:prSet presAssocID="{7F165832-A858-4820-B9C7-955536AA0878}" presName="composite" presStyleCnt="0"/>
      <dgm:spPr/>
    </dgm:pt>
    <dgm:pt modelId="{A20F6C3E-EC50-4886-BA9B-4E4AF803468C}" type="pres">
      <dgm:prSet presAssocID="{7F165832-A858-4820-B9C7-955536AA0878}" presName="parentText" presStyleLbl="alignNode1" presStyleIdx="3" presStyleCnt="5" custLinFactNeighborX="-50000" custLinFactNeighborY="-2941">
        <dgm:presLayoutVars>
          <dgm:chMax val="1"/>
          <dgm:bulletEnabled val="1"/>
        </dgm:presLayoutVars>
      </dgm:prSet>
      <dgm:spPr/>
    </dgm:pt>
    <dgm:pt modelId="{053AE4FE-55DA-4B17-BC8E-15EC5A9D730F}" type="pres">
      <dgm:prSet presAssocID="{7F165832-A858-4820-B9C7-955536AA0878}" presName="descendantText" presStyleLbl="alignAcc1" presStyleIdx="3" presStyleCnt="5">
        <dgm:presLayoutVars>
          <dgm:bulletEnabled val="1"/>
        </dgm:presLayoutVars>
      </dgm:prSet>
      <dgm:spPr/>
    </dgm:pt>
    <dgm:pt modelId="{53943464-B204-4157-B790-4B9A17108878}" type="pres">
      <dgm:prSet presAssocID="{AEF113D7-1B99-46F1-BB2F-BCC8EF97376C}" presName="sp" presStyleCnt="0"/>
      <dgm:spPr/>
    </dgm:pt>
    <dgm:pt modelId="{EAB5C12A-82A1-4E80-A9AC-1D60D25B14EE}" type="pres">
      <dgm:prSet presAssocID="{21082987-BBB5-4023-8FDA-34F87010A39C}" presName="composite" presStyleCnt="0"/>
      <dgm:spPr/>
    </dgm:pt>
    <dgm:pt modelId="{0787AFCD-332A-4655-B3E8-C6313C170440}" type="pres">
      <dgm:prSet presAssocID="{21082987-BBB5-4023-8FDA-34F87010A39C}" presName="parentText" presStyleLbl="alignNode1" presStyleIdx="4" presStyleCnt="5">
        <dgm:presLayoutVars>
          <dgm:chMax val="1"/>
          <dgm:bulletEnabled val="1"/>
        </dgm:presLayoutVars>
      </dgm:prSet>
      <dgm:spPr/>
    </dgm:pt>
    <dgm:pt modelId="{B973ABD4-401F-4CCB-B680-267706A2B2F0}" type="pres">
      <dgm:prSet presAssocID="{21082987-BBB5-4023-8FDA-34F87010A39C}" presName="descendantText" presStyleLbl="alignAcc1" presStyleIdx="4" presStyleCnt="5" custLinFactNeighborX="777" custLinFactNeighborY="1355">
        <dgm:presLayoutVars>
          <dgm:bulletEnabled val="1"/>
        </dgm:presLayoutVars>
      </dgm:prSet>
      <dgm:spPr/>
    </dgm:pt>
  </dgm:ptLst>
  <dgm:cxnLst>
    <dgm:cxn modelId="{D041AF23-0F96-4FD2-9D48-AB55FCF33523}" srcId="{21F5A250-956E-41D0-94CF-AE87BC02C308}" destId="{D35780AF-7699-4E3B-A848-3EFCCCBA0982}" srcOrd="0" destOrd="0" parTransId="{C5BA3187-2436-44B0-8B12-0815CF8502ED}" sibTransId="{3AEE0BF6-7B72-4425-A9F9-BA3DC0AA2497}"/>
    <dgm:cxn modelId="{D14D5237-12BF-4A72-9F30-4637BCF7B9A2}" type="presOf" srcId="{7CEE6030-A809-4A0E-9A89-F4715B16CA8A}" destId="{29D6E2CC-B1F5-4BD9-903A-10C81A494C93}" srcOrd="0" destOrd="0" presId="urn:microsoft.com/office/officeart/2005/8/layout/chevron2"/>
    <dgm:cxn modelId="{7C2C913C-BFB9-4202-B810-FEB94B04933F}" type="presOf" srcId="{7F165832-A858-4820-B9C7-955536AA0878}" destId="{A20F6C3E-EC50-4886-BA9B-4E4AF803468C}" srcOrd="0" destOrd="0" presId="urn:microsoft.com/office/officeart/2005/8/layout/chevron2"/>
    <dgm:cxn modelId="{08D5015D-2B0F-45E5-8C10-E47C534549C2}" type="presOf" srcId="{D35780AF-7699-4E3B-A848-3EFCCCBA0982}" destId="{CAA4CB1B-9769-460F-B073-B2CCEB1C9790}" srcOrd="0" destOrd="0" presId="urn:microsoft.com/office/officeart/2005/8/layout/chevron2"/>
    <dgm:cxn modelId="{76E9576D-D387-4BF0-A817-74D5C72BEDE4}" type="presOf" srcId="{9636A4B0-D39E-4188-9A80-AD7DB1B45736}" destId="{BED2BBA1-F885-4E1B-B847-3851044DF32C}" srcOrd="0" destOrd="0" presId="urn:microsoft.com/office/officeart/2005/8/layout/chevron2"/>
    <dgm:cxn modelId="{ABD43E6E-17A2-4ECA-A0CA-77424721F103}" srcId="{7CEE6030-A809-4A0E-9A89-F4715B16CA8A}" destId="{21F5A250-956E-41D0-94CF-AE87BC02C308}" srcOrd="1" destOrd="0" parTransId="{4F7F5C48-F833-4374-B774-3999859C7E46}" sibTransId="{24F1644D-7FC5-40E4-8DF0-CAE62DBAE254}"/>
    <dgm:cxn modelId="{DE0D2155-6E88-4A2E-974E-AF29A4777404}" type="presOf" srcId="{21082987-BBB5-4023-8FDA-34F87010A39C}" destId="{0787AFCD-332A-4655-B3E8-C6313C170440}" srcOrd="0" destOrd="0" presId="urn:microsoft.com/office/officeart/2005/8/layout/chevron2"/>
    <dgm:cxn modelId="{BBD02E77-A237-4516-8362-6A7901EA8A73}" srcId="{F6C7E917-7673-46F0-A003-9E5FDCB88284}" destId="{C10F5036-1AF1-4708-B2AC-6808F2349804}" srcOrd="0" destOrd="0" parTransId="{5CFF45FF-8BB9-46C9-94C2-955A72A98019}" sibTransId="{826583ED-2145-4A5D-8739-689107802166}"/>
    <dgm:cxn modelId="{5A9C527D-C768-4C3C-BB3D-070FDD7B8D52}" type="presOf" srcId="{F6C7E917-7673-46F0-A003-9E5FDCB88284}" destId="{C802A0DC-1DD9-467A-ADFB-FCC319F99C97}" srcOrd="0" destOrd="0" presId="urn:microsoft.com/office/officeart/2005/8/layout/chevron2"/>
    <dgm:cxn modelId="{92871382-CBA3-47C7-9379-9E4428C5E521}" srcId="{7F165832-A858-4820-B9C7-955536AA0878}" destId="{E069C66C-67AB-4F2E-90D0-CBD8527EF722}" srcOrd="0" destOrd="0" parTransId="{FD5FB8A6-DEFA-4B8E-B436-4EAB036082BF}" sibTransId="{DEF7591C-AC8F-4661-AA5A-3CB1746146A1}"/>
    <dgm:cxn modelId="{38A9B584-443F-4B23-AF8C-37F095D06D76}" type="presOf" srcId="{A8D5A64E-FE9C-4CB7-8CAE-0373D9BA606C}" destId="{D5C8A5F7-7FDD-4CC9-B72D-4F6DB060AEBE}" srcOrd="0" destOrd="0" presId="urn:microsoft.com/office/officeart/2005/8/layout/chevron2"/>
    <dgm:cxn modelId="{68F9F486-3201-4468-85ED-DE520F00B979}" srcId="{9636A4B0-D39E-4188-9A80-AD7DB1B45736}" destId="{A8D5A64E-FE9C-4CB7-8CAE-0373D9BA606C}" srcOrd="0" destOrd="0" parTransId="{1491B23B-F313-469F-9317-54DF1FE2FE9E}" sibTransId="{C8381928-FC94-4045-B84C-9A229F86214D}"/>
    <dgm:cxn modelId="{DB825D9A-4449-4B16-A8AE-D8256E0C2105}" type="presOf" srcId="{C10F5036-1AF1-4708-B2AC-6808F2349804}" destId="{B5D239D2-A287-44FB-9F86-F7C1B76DAF60}" srcOrd="0" destOrd="0" presId="urn:microsoft.com/office/officeart/2005/8/layout/chevron2"/>
    <dgm:cxn modelId="{2B28639E-1612-4DED-A905-B534EE897FB4}" srcId="{7CEE6030-A809-4A0E-9A89-F4715B16CA8A}" destId="{9636A4B0-D39E-4188-9A80-AD7DB1B45736}" srcOrd="0" destOrd="0" parTransId="{4C3ABAFA-EAF6-44CD-A3CB-3D0EBAFE0BB8}" sibTransId="{E17C587E-F476-4C4D-A15F-D8706F3D4DCC}"/>
    <dgm:cxn modelId="{B60645A4-53D4-42FC-81A0-FA405EBEE87B}" type="presOf" srcId="{91A06105-66F9-46D9-95AD-F3A447E9767E}" destId="{B973ABD4-401F-4CCB-B680-267706A2B2F0}" srcOrd="0" destOrd="0" presId="urn:microsoft.com/office/officeart/2005/8/layout/chevron2"/>
    <dgm:cxn modelId="{E401A8A9-4513-4412-BE2F-3D99B7F00D40}" srcId="{7CEE6030-A809-4A0E-9A89-F4715B16CA8A}" destId="{21082987-BBB5-4023-8FDA-34F87010A39C}" srcOrd="4" destOrd="0" parTransId="{93B6CC25-FDE7-44EC-B995-6E8DB860D803}" sibTransId="{DD120422-2438-46F0-8862-7A5047440913}"/>
    <dgm:cxn modelId="{ED8B2FB9-52EE-4C21-84CD-5DC40FC7A544}" srcId="{7CEE6030-A809-4A0E-9A89-F4715B16CA8A}" destId="{7F165832-A858-4820-B9C7-955536AA0878}" srcOrd="3" destOrd="0" parTransId="{7DBC4ABF-97F9-48E0-AC7E-72438C1F67D2}" sibTransId="{AEF113D7-1B99-46F1-BB2F-BCC8EF97376C}"/>
    <dgm:cxn modelId="{D9CCCDBF-1F41-4593-B6B4-2431E6CF8D1B}" type="presOf" srcId="{E069C66C-67AB-4F2E-90D0-CBD8527EF722}" destId="{053AE4FE-55DA-4B17-BC8E-15EC5A9D730F}" srcOrd="0" destOrd="0" presId="urn:microsoft.com/office/officeart/2005/8/layout/chevron2"/>
    <dgm:cxn modelId="{E05DF6E3-3F70-426A-9D69-638C5A173E93}" srcId="{21082987-BBB5-4023-8FDA-34F87010A39C}" destId="{91A06105-66F9-46D9-95AD-F3A447E9767E}" srcOrd="0" destOrd="0" parTransId="{FCA779FC-33E1-4E24-93C7-4CA3B1983E5A}" sibTransId="{B351CDB7-3175-4918-83D9-609E0769F224}"/>
    <dgm:cxn modelId="{2FB80FE6-3439-444E-A639-3A5345D24459}" type="presOf" srcId="{21F5A250-956E-41D0-94CF-AE87BC02C308}" destId="{5B38D641-4B97-45BA-BFDB-AB7E6047D7BE}" srcOrd="0" destOrd="0" presId="urn:microsoft.com/office/officeart/2005/8/layout/chevron2"/>
    <dgm:cxn modelId="{24154EF3-16C4-4522-9017-57FA22A8019F}" srcId="{7CEE6030-A809-4A0E-9A89-F4715B16CA8A}" destId="{F6C7E917-7673-46F0-A003-9E5FDCB88284}" srcOrd="2" destOrd="0" parTransId="{1314D8FA-9E11-484C-A10B-2A847AC7BFBE}" sibTransId="{4AB2A9B7-34E8-4C37-9B9C-C9E30921F62F}"/>
    <dgm:cxn modelId="{09EE1017-85FA-4956-AFFA-47A67B11E898}" type="presParOf" srcId="{29D6E2CC-B1F5-4BD9-903A-10C81A494C93}" destId="{19E7F5C8-0397-467B-96D2-915DA50897EF}" srcOrd="0" destOrd="0" presId="urn:microsoft.com/office/officeart/2005/8/layout/chevron2"/>
    <dgm:cxn modelId="{73B3259C-8A88-454A-89C9-24EC9695332C}" type="presParOf" srcId="{19E7F5C8-0397-467B-96D2-915DA50897EF}" destId="{BED2BBA1-F885-4E1B-B847-3851044DF32C}" srcOrd="0" destOrd="0" presId="urn:microsoft.com/office/officeart/2005/8/layout/chevron2"/>
    <dgm:cxn modelId="{F282A10B-5E4F-46FF-A9A2-E681F76B9CF3}" type="presParOf" srcId="{19E7F5C8-0397-467B-96D2-915DA50897EF}" destId="{D5C8A5F7-7FDD-4CC9-B72D-4F6DB060AEBE}" srcOrd="1" destOrd="0" presId="urn:microsoft.com/office/officeart/2005/8/layout/chevron2"/>
    <dgm:cxn modelId="{13DD3E84-B59D-4905-B956-1A70A22AFC3C}" type="presParOf" srcId="{29D6E2CC-B1F5-4BD9-903A-10C81A494C93}" destId="{E19AB123-B394-498B-8A4A-B08F6C9A5C86}" srcOrd="1" destOrd="0" presId="urn:microsoft.com/office/officeart/2005/8/layout/chevron2"/>
    <dgm:cxn modelId="{4395C347-B1CF-4DE2-9433-2C0CFC858BF6}" type="presParOf" srcId="{29D6E2CC-B1F5-4BD9-903A-10C81A494C93}" destId="{B1D8E07C-EEAE-42E2-8D5A-F58A791D1734}" srcOrd="2" destOrd="0" presId="urn:microsoft.com/office/officeart/2005/8/layout/chevron2"/>
    <dgm:cxn modelId="{A863FB18-F0BD-49D2-AB77-51A7D5B517B3}" type="presParOf" srcId="{B1D8E07C-EEAE-42E2-8D5A-F58A791D1734}" destId="{5B38D641-4B97-45BA-BFDB-AB7E6047D7BE}" srcOrd="0" destOrd="0" presId="urn:microsoft.com/office/officeart/2005/8/layout/chevron2"/>
    <dgm:cxn modelId="{71008161-9F0E-49A4-B929-26955CBCA761}" type="presParOf" srcId="{B1D8E07C-EEAE-42E2-8D5A-F58A791D1734}" destId="{CAA4CB1B-9769-460F-B073-B2CCEB1C9790}" srcOrd="1" destOrd="0" presId="urn:microsoft.com/office/officeart/2005/8/layout/chevron2"/>
    <dgm:cxn modelId="{D80D5363-EBFB-41C7-8F2F-AB025069F4D3}" type="presParOf" srcId="{29D6E2CC-B1F5-4BD9-903A-10C81A494C93}" destId="{99ED33A0-07F0-47C8-B0D7-CFEB5279AA96}" srcOrd="3" destOrd="0" presId="urn:microsoft.com/office/officeart/2005/8/layout/chevron2"/>
    <dgm:cxn modelId="{84134D0B-4F9F-461B-93DB-AE375B2D3083}" type="presParOf" srcId="{29D6E2CC-B1F5-4BD9-903A-10C81A494C93}" destId="{897032AB-EF5F-4986-804E-1D1FC05E00A7}" srcOrd="4" destOrd="0" presId="urn:microsoft.com/office/officeart/2005/8/layout/chevron2"/>
    <dgm:cxn modelId="{FBFFDD8E-39EC-4BED-8CEF-AFC2AFFB61E7}" type="presParOf" srcId="{897032AB-EF5F-4986-804E-1D1FC05E00A7}" destId="{C802A0DC-1DD9-467A-ADFB-FCC319F99C97}" srcOrd="0" destOrd="0" presId="urn:microsoft.com/office/officeart/2005/8/layout/chevron2"/>
    <dgm:cxn modelId="{CB6A2250-4F10-4EF9-893E-E2FC223933D5}" type="presParOf" srcId="{897032AB-EF5F-4986-804E-1D1FC05E00A7}" destId="{B5D239D2-A287-44FB-9F86-F7C1B76DAF60}" srcOrd="1" destOrd="0" presId="urn:microsoft.com/office/officeart/2005/8/layout/chevron2"/>
    <dgm:cxn modelId="{95CECCC4-F219-4E34-BD5D-67581EB99E03}" type="presParOf" srcId="{29D6E2CC-B1F5-4BD9-903A-10C81A494C93}" destId="{32EA7941-9B48-4C28-AA43-796CF9BB55AC}" srcOrd="5" destOrd="0" presId="urn:microsoft.com/office/officeart/2005/8/layout/chevron2"/>
    <dgm:cxn modelId="{717A1164-8F3A-4CDF-9DFB-3E10F92A0A7C}" type="presParOf" srcId="{29D6E2CC-B1F5-4BD9-903A-10C81A494C93}" destId="{1D5126D5-3AE1-4E5E-BBA4-58950D9E7A4C}" srcOrd="6" destOrd="0" presId="urn:microsoft.com/office/officeart/2005/8/layout/chevron2"/>
    <dgm:cxn modelId="{2FD57AE6-F38E-47A9-9005-50577AA7ED29}" type="presParOf" srcId="{1D5126D5-3AE1-4E5E-BBA4-58950D9E7A4C}" destId="{A20F6C3E-EC50-4886-BA9B-4E4AF803468C}" srcOrd="0" destOrd="0" presId="urn:microsoft.com/office/officeart/2005/8/layout/chevron2"/>
    <dgm:cxn modelId="{784BA6A3-5A44-4DC3-B28D-140618E1F7D9}" type="presParOf" srcId="{1D5126D5-3AE1-4E5E-BBA4-58950D9E7A4C}" destId="{053AE4FE-55DA-4B17-BC8E-15EC5A9D730F}" srcOrd="1" destOrd="0" presId="urn:microsoft.com/office/officeart/2005/8/layout/chevron2"/>
    <dgm:cxn modelId="{DA80BC7F-064F-4BA5-9BAD-D904A2F47EC9}" type="presParOf" srcId="{29D6E2CC-B1F5-4BD9-903A-10C81A494C93}" destId="{53943464-B204-4157-B790-4B9A17108878}" srcOrd="7" destOrd="0" presId="urn:microsoft.com/office/officeart/2005/8/layout/chevron2"/>
    <dgm:cxn modelId="{C83D6E5F-0071-4C33-833B-EA933817452C}" type="presParOf" srcId="{29D6E2CC-B1F5-4BD9-903A-10C81A494C93}" destId="{EAB5C12A-82A1-4E80-A9AC-1D60D25B14EE}" srcOrd="8" destOrd="0" presId="urn:microsoft.com/office/officeart/2005/8/layout/chevron2"/>
    <dgm:cxn modelId="{73177BA3-0726-4348-84A7-32AD96D9A5EB}" type="presParOf" srcId="{EAB5C12A-82A1-4E80-A9AC-1D60D25B14EE}" destId="{0787AFCD-332A-4655-B3E8-C6313C170440}" srcOrd="0" destOrd="0" presId="urn:microsoft.com/office/officeart/2005/8/layout/chevron2"/>
    <dgm:cxn modelId="{51336D95-0F99-4594-BFEC-9D90AD54DE88}" type="presParOf" srcId="{EAB5C12A-82A1-4E80-A9AC-1D60D25B14EE}" destId="{B973ABD4-401F-4CCB-B680-267706A2B2F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2BBA1-F885-4E1B-B847-3851044DF32C}">
      <dsp:nvSpPr>
        <dsp:cNvPr id="0" name=""/>
        <dsp:cNvSpPr/>
      </dsp:nvSpPr>
      <dsp:spPr>
        <a:xfrm rot="5400000">
          <a:off x="-152398" y="152875"/>
          <a:ext cx="1015987" cy="7111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1</a:t>
          </a:r>
        </a:p>
      </dsp:txBody>
      <dsp:txXfrm rot="-5400000">
        <a:off x="1" y="356073"/>
        <a:ext cx="711191" cy="304796"/>
      </dsp:txXfrm>
    </dsp:sp>
    <dsp:sp modelId="{D5C8A5F7-7FDD-4CC9-B72D-4F6DB060AEBE}">
      <dsp:nvSpPr>
        <dsp:cNvPr id="0" name=""/>
        <dsp:cNvSpPr/>
      </dsp:nvSpPr>
      <dsp:spPr>
        <a:xfrm rot="5400000">
          <a:off x="5545137" y="-4833943"/>
          <a:ext cx="660392" cy="103282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latin typeface="Garamond" panose="02020404030301010803" pitchFamily="18" charset="0"/>
            </a:rPr>
            <a:t>Une cartographie des risques par pays destinée à identifier, analyser et hiérarchiser les risques qui résultent des activités des sociétés mères ou donneuses d’ordre, de leurs sous-traitants ou de leurs fournisseurs.</a:t>
          </a:r>
        </a:p>
      </dsp:txBody>
      <dsp:txXfrm rot="-5400000">
        <a:off x="711192" y="32240"/>
        <a:ext cx="10296045" cy="595916"/>
      </dsp:txXfrm>
    </dsp:sp>
    <dsp:sp modelId="{5B38D641-4B97-45BA-BFDB-AB7E6047D7BE}">
      <dsp:nvSpPr>
        <dsp:cNvPr id="0" name=""/>
        <dsp:cNvSpPr/>
      </dsp:nvSpPr>
      <dsp:spPr>
        <a:xfrm rot="5400000">
          <a:off x="-152398" y="1050767"/>
          <a:ext cx="1015987" cy="7111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2</a:t>
          </a:r>
        </a:p>
      </dsp:txBody>
      <dsp:txXfrm rot="-5400000">
        <a:off x="1" y="1253965"/>
        <a:ext cx="711191" cy="304796"/>
      </dsp:txXfrm>
    </dsp:sp>
    <dsp:sp modelId="{CAA4CB1B-9769-460F-B073-B2CCEB1C9790}">
      <dsp:nvSpPr>
        <dsp:cNvPr id="0" name=""/>
        <dsp:cNvSpPr/>
      </dsp:nvSpPr>
      <dsp:spPr>
        <a:xfrm rot="5400000">
          <a:off x="5545137" y="-3935576"/>
          <a:ext cx="660392" cy="103282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solidFill>
                <a:prstClr val="black">
                  <a:hueOff val="0"/>
                  <a:satOff val="0"/>
                  <a:lumOff val="0"/>
                  <a:alphaOff val="0"/>
                </a:prstClr>
              </a:solidFill>
              <a:latin typeface="Garamond" panose="02020404030301010803" pitchFamily="18" charset="0"/>
              <a:ea typeface="+mn-ea"/>
              <a:cs typeface="+mn-cs"/>
            </a:rPr>
            <a:t>Des procédures d’évaluation régulière de la situation des filiales, des sous-traitants et des fournisseurs avec lesquels l’entreprise entretient une relation commerciale établie.</a:t>
          </a:r>
        </a:p>
      </dsp:txBody>
      <dsp:txXfrm rot="-5400000">
        <a:off x="711192" y="930607"/>
        <a:ext cx="10296045" cy="595916"/>
      </dsp:txXfrm>
    </dsp:sp>
    <dsp:sp modelId="{C802A0DC-1DD9-467A-ADFB-FCC319F99C97}">
      <dsp:nvSpPr>
        <dsp:cNvPr id="0" name=""/>
        <dsp:cNvSpPr/>
      </dsp:nvSpPr>
      <dsp:spPr>
        <a:xfrm rot="5400000">
          <a:off x="-152398" y="1948660"/>
          <a:ext cx="1015987" cy="7111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3</a:t>
          </a:r>
        </a:p>
      </dsp:txBody>
      <dsp:txXfrm rot="-5400000">
        <a:off x="1" y="2151858"/>
        <a:ext cx="711191" cy="304796"/>
      </dsp:txXfrm>
    </dsp:sp>
    <dsp:sp modelId="{B5D239D2-A287-44FB-9F86-F7C1B76DAF60}">
      <dsp:nvSpPr>
        <dsp:cNvPr id="0" name=""/>
        <dsp:cNvSpPr/>
      </dsp:nvSpPr>
      <dsp:spPr>
        <a:xfrm rot="5400000">
          <a:off x="5545137" y="-3046777"/>
          <a:ext cx="660392" cy="103282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solidFill>
                <a:prstClr val="black">
                  <a:hueOff val="0"/>
                  <a:satOff val="0"/>
                  <a:lumOff val="0"/>
                  <a:alphaOff val="0"/>
                </a:prstClr>
              </a:solidFill>
              <a:latin typeface="Garamond" panose="02020404030301010803" pitchFamily="18" charset="0"/>
              <a:ea typeface="+mn-ea"/>
              <a:cs typeface="+mn-cs"/>
            </a:rPr>
            <a:t>Des actions adaptées d’atténuation des risques d’atteintes graves aux droits humains et à l’environnement. </a:t>
          </a:r>
        </a:p>
      </dsp:txBody>
      <dsp:txXfrm rot="-5400000">
        <a:off x="711192" y="1819406"/>
        <a:ext cx="10296045" cy="595916"/>
      </dsp:txXfrm>
    </dsp:sp>
    <dsp:sp modelId="{A20F6C3E-EC50-4886-BA9B-4E4AF803468C}">
      <dsp:nvSpPr>
        <dsp:cNvPr id="0" name=""/>
        <dsp:cNvSpPr/>
      </dsp:nvSpPr>
      <dsp:spPr>
        <a:xfrm rot="5400000">
          <a:off x="-152398" y="2816672"/>
          <a:ext cx="1015987" cy="7111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4</a:t>
          </a:r>
        </a:p>
      </dsp:txBody>
      <dsp:txXfrm rot="-5400000">
        <a:off x="1" y="3019870"/>
        <a:ext cx="711191" cy="304796"/>
      </dsp:txXfrm>
    </dsp:sp>
    <dsp:sp modelId="{053AE4FE-55DA-4B17-BC8E-15EC5A9D730F}">
      <dsp:nvSpPr>
        <dsp:cNvPr id="0" name=""/>
        <dsp:cNvSpPr/>
      </dsp:nvSpPr>
      <dsp:spPr>
        <a:xfrm rot="5400000">
          <a:off x="5545137" y="-2139791"/>
          <a:ext cx="660392" cy="103282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solidFill>
                <a:prstClr val="black">
                  <a:hueOff val="0"/>
                  <a:satOff val="0"/>
                  <a:lumOff val="0"/>
                  <a:alphaOff val="0"/>
                </a:prstClr>
              </a:solidFill>
              <a:latin typeface="Garamond" panose="02020404030301010803" pitchFamily="18" charset="0"/>
              <a:ea typeface="+mn-ea"/>
              <a:cs typeface="+mn-cs"/>
            </a:rPr>
            <a:t>Un mécanisme d’alerte et de recueil des signalements relatifs à l’existence ou à la réalisation des risques, établis en concertation avec les organisations syndicales représentatives de la société.</a:t>
          </a:r>
        </a:p>
      </dsp:txBody>
      <dsp:txXfrm rot="-5400000">
        <a:off x="711192" y="2726392"/>
        <a:ext cx="10296045" cy="595916"/>
      </dsp:txXfrm>
    </dsp:sp>
    <dsp:sp modelId="{0787AFCD-332A-4655-B3E8-C6313C170440}">
      <dsp:nvSpPr>
        <dsp:cNvPr id="0" name=""/>
        <dsp:cNvSpPr/>
      </dsp:nvSpPr>
      <dsp:spPr>
        <a:xfrm rot="5400000">
          <a:off x="-152398" y="3744445"/>
          <a:ext cx="1015987" cy="7111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5</a:t>
          </a:r>
        </a:p>
      </dsp:txBody>
      <dsp:txXfrm rot="-5400000">
        <a:off x="1" y="3947643"/>
        <a:ext cx="711191" cy="304796"/>
      </dsp:txXfrm>
    </dsp:sp>
    <dsp:sp modelId="{B973ABD4-401F-4CCB-B680-267706A2B2F0}">
      <dsp:nvSpPr>
        <dsp:cNvPr id="0" name=""/>
        <dsp:cNvSpPr/>
      </dsp:nvSpPr>
      <dsp:spPr>
        <a:xfrm rot="5400000">
          <a:off x="5545137" y="-1232950"/>
          <a:ext cx="660392" cy="103282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solidFill>
                <a:prstClr val="black">
                  <a:hueOff val="0"/>
                  <a:satOff val="0"/>
                  <a:lumOff val="0"/>
                  <a:alphaOff val="0"/>
                </a:prstClr>
              </a:solidFill>
              <a:latin typeface="Garamond" panose="02020404030301010803" pitchFamily="18" charset="0"/>
              <a:ea typeface="+mn-ea"/>
              <a:cs typeface="+mn-cs"/>
            </a:rPr>
            <a:t>Un dispositif de suivi des mesures mises en œuvre pour la prévention et l’évaluation de leur efficacité.</a:t>
          </a:r>
        </a:p>
      </dsp:txBody>
      <dsp:txXfrm rot="-5400000">
        <a:off x="711192" y="3633233"/>
        <a:ext cx="10296045" cy="5959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5C2F2DF-DEF3-4965-9936-B9FD2AFE7C7F}"/>
              </a:ext>
            </a:extLst>
          </p:cNvPr>
          <p:cNvSpPr>
            <a:spLocks noGrp="1"/>
          </p:cNvSpPr>
          <p:nvPr>
            <p:ph type="hdr" sz="quarter"/>
          </p:nvPr>
        </p:nvSpPr>
        <p:spPr>
          <a:xfrm>
            <a:off x="2" y="0"/>
            <a:ext cx="2946400" cy="497212"/>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360F82E-DB48-471F-ABC9-8C8044FCFB57}"/>
              </a:ext>
            </a:extLst>
          </p:cNvPr>
          <p:cNvSpPr>
            <a:spLocks noGrp="1"/>
          </p:cNvSpPr>
          <p:nvPr>
            <p:ph type="dt" sz="quarter" idx="1"/>
          </p:nvPr>
        </p:nvSpPr>
        <p:spPr>
          <a:xfrm>
            <a:off x="3849690" y="0"/>
            <a:ext cx="2946400" cy="497212"/>
          </a:xfrm>
          <a:prstGeom prst="rect">
            <a:avLst/>
          </a:prstGeom>
        </p:spPr>
        <p:txBody>
          <a:bodyPr vert="horz" lIns="91440" tIns="45720" rIns="91440" bIns="45720" rtlCol="0"/>
          <a:lstStyle>
            <a:lvl1pPr algn="r">
              <a:defRPr sz="1200"/>
            </a:lvl1pPr>
          </a:lstStyle>
          <a:p>
            <a:fld id="{FAC6C07C-10D4-4A5E-BD65-982B0D4BC5BD}" type="datetimeFigureOut">
              <a:rPr lang="fr-FR" smtClean="0"/>
              <a:t>16/06/2023</a:t>
            </a:fld>
            <a:endParaRPr lang="fr-FR"/>
          </a:p>
        </p:txBody>
      </p:sp>
      <p:sp>
        <p:nvSpPr>
          <p:cNvPr id="4" name="Espace réservé du pied de page 3">
            <a:extLst>
              <a:ext uri="{FF2B5EF4-FFF2-40B4-BE49-F238E27FC236}">
                <a16:creationId xmlns:a16="http://schemas.microsoft.com/office/drawing/2014/main" id="{7069914F-77BA-4DA9-9887-298A319F2BD5}"/>
              </a:ext>
            </a:extLst>
          </p:cNvPr>
          <p:cNvSpPr>
            <a:spLocks noGrp="1"/>
          </p:cNvSpPr>
          <p:nvPr>
            <p:ph type="ftr" sz="quarter" idx="2"/>
          </p:nvPr>
        </p:nvSpPr>
        <p:spPr>
          <a:xfrm>
            <a:off x="2" y="9429429"/>
            <a:ext cx="2946400" cy="4972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9A37A8F-D0E1-4370-93F1-4CBF2F22B084}"/>
              </a:ext>
            </a:extLst>
          </p:cNvPr>
          <p:cNvSpPr>
            <a:spLocks noGrp="1"/>
          </p:cNvSpPr>
          <p:nvPr>
            <p:ph type="sldNum" sz="quarter" idx="3"/>
          </p:nvPr>
        </p:nvSpPr>
        <p:spPr>
          <a:xfrm>
            <a:off x="3849690" y="9429429"/>
            <a:ext cx="2946400" cy="497212"/>
          </a:xfrm>
          <a:prstGeom prst="rect">
            <a:avLst/>
          </a:prstGeom>
        </p:spPr>
        <p:txBody>
          <a:bodyPr vert="horz" lIns="91440" tIns="45720" rIns="91440" bIns="45720" rtlCol="0" anchor="b"/>
          <a:lstStyle>
            <a:lvl1pPr algn="r">
              <a:defRPr sz="1200"/>
            </a:lvl1pPr>
          </a:lstStyle>
          <a:p>
            <a:fld id="{7B435DC1-628A-4F95-A7C8-28D5A0000622}" type="slidenum">
              <a:rPr lang="fr-FR" smtClean="0"/>
              <a:t>‹N°›</a:t>
            </a:fld>
            <a:endParaRPr lang="fr-FR"/>
          </a:p>
        </p:txBody>
      </p:sp>
    </p:spTree>
    <p:extLst>
      <p:ext uri="{BB962C8B-B14F-4D97-AF65-F5344CB8AC3E}">
        <p14:creationId xmlns:p14="http://schemas.microsoft.com/office/powerpoint/2010/main" val="3185154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0"/>
            <a:ext cx="2946400" cy="4968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91" y="0"/>
            <a:ext cx="2946400" cy="496816"/>
          </a:xfrm>
          <a:prstGeom prst="rect">
            <a:avLst/>
          </a:prstGeom>
        </p:spPr>
        <p:txBody>
          <a:bodyPr vert="horz" lIns="91440" tIns="45720" rIns="91440" bIns="45720" rtlCol="0"/>
          <a:lstStyle>
            <a:lvl1pPr algn="r">
              <a:defRPr sz="1200"/>
            </a:lvl1pPr>
          </a:lstStyle>
          <a:p>
            <a:fld id="{0347BB99-2C70-4926-B59D-8A851441C34E}" type="datetimeFigureOut">
              <a:rPr lang="fr-FR" smtClean="0"/>
              <a:t>16/06/2023</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4" y="4714912"/>
            <a:ext cx="5438775" cy="4466503"/>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428210"/>
            <a:ext cx="2946400" cy="4968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91" y="9428210"/>
            <a:ext cx="2946400" cy="496816"/>
          </a:xfrm>
          <a:prstGeom prst="rect">
            <a:avLst/>
          </a:prstGeom>
        </p:spPr>
        <p:txBody>
          <a:bodyPr vert="horz" lIns="91440" tIns="45720" rIns="91440" bIns="45720" rtlCol="0" anchor="b"/>
          <a:lstStyle>
            <a:lvl1pPr algn="r">
              <a:defRPr sz="1200"/>
            </a:lvl1pPr>
          </a:lstStyle>
          <a:p>
            <a:fld id="{E9F78391-E083-48A6-8B24-B7D3ACD3C4EA}" type="slidenum">
              <a:rPr lang="fr-FR" smtClean="0"/>
              <a:t>‹N°›</a:t>
            </a:fld>
            <a:endParaRPr lang="fr-FR"/>
          </a:p>
        </p:txBody>
      </p:sp>
    </p:spTree>
    <p:extLst>
      <p:ext uri="{BB962C8B-B14F-4D97-AF65-F5344CB8AC3E}">
        <p14:creationId xmlns:p14="http://schemas.microsoft.com/office/powerpoint/2010/main" val="246426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6EAF1-3087-4FA2-808F-B008954DBD4E}" type="slidenum">
              <a:rPr lang="en-US" altLang="fr-FR"/>
              <a:pPr/>
              <a:t>1</a:t>
            </a:fld>
            <a:endParaRPr lang="en-US" altLang="fr-FR"/>
          </a:p>
        </p:txBody>
      </p:sp>
      <p:sp>
        <p:nvSpPr>
          <p:cNvPr id="363522" name="Rectangle 2"/>
          <p:cNvSpPr>
            <a:spLocks noGrp="1" noRot="1" noChangeAspect="1" noChangeArrowheads="1" noTextEdit="1"/>
          </p:cNvSpPr>
          <p:nvPr>
            <p:ph type="sldImg"/>
          </p:nvPr>
        </p:nvSpPr>
        <p:spPr>
          <a:xfrm>
            <a:off x="112713" y="738188"/>
            <a:ext cx="6575425" cy="3698875"/>
          </a:xfrm>
          <a:ln/>
        </p:spPr>
      </p:sp>
      <p:sp>
        <p:nvSpPr>
          <p:cNvPr id="363523" name="Rectangle 3"/>
          <p:cNvSpPr>
            <a:spLocks noGrp="1" noChangeArrowheads="1"/>
          </p:cNvSpPr>
          <p:nvPr>
            <p:ph type="body" idx="1"/>
          </p:nvPr>
        </p:nvSpPr>
        <p:spPr/>
        <p:txBody>
          <a:bodyPr/>
          <a:lstStyle/>
          <a:p>
            <a:endParaRPr lang="fr-FR" altLang="fr-FR"/>
          </a:p>
        </p:txBody>
      </p:sp>
      <p:sp>
        <p:nvSpPr>
          <p:cNvPr id="2" name="Espace réservé de la date 1"/>
          <p:cNvSpPr>
            <a:spLocks noGrp="1"/>
          </p:cNvSpPr>
          <p:nvPr>
            <p:ph type="dt" idx="10"/>
          </p:nvPr>
        </p:nvSpPr>
        <p:spPr/>
        <p:txBody>
          <a:bodyPr/>
          <a:lstStyle/>
          <a:p>
            <a:r>
              <a:rPr lang="fr-FR" altLang="fr-FR"/>
              <a:t>10/01/2017</a:t>
            </a:r>
            <a:endParaRPr lang="en-US" altLang="fr-FR"/>
          </a:p>
        </p:txBody>
      </p:sp>
    </p:spTree>
    <p:extLst>
      <p:ext uri="{BB962C8B-B14F-4D97-AF65-F5344CB8AC3E}">
        <p14:creationId xmlns:p14="http://schemas.microsoft.com/office/powerpoint/2010/main" val="176943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9F78391-E083-48A6-8B24-B7D3ACD3C4EA}" type="slidenum">
              <a:rPr lang="fr-FR" smtClean="0"/>
              <a:t>4</a:t>
            </a:fld>
            <a:endParaRPr lang="fr-FR"/>
          </a:p>
        </p:txBody>
      </p:sp>
    </p:spTree>
    <p:extLst>
      <p:ext uri="{BB962C8B-B14F-4D97-AF65-F5344CB8AC3E}">
        <p14:creationId xmlns:p14="http://schemas.microsoft.com/office/powerpoint/2010/main" val="385069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9F78391-E083-48A6-8B24-B7D3ACD3C4EA}" type="slidenum">
              <a:rPr lang="fr-FR" smtClean="0"/>
              <a:t>5</a:t>
            </a:fld>
            <a:endParaRPr lang="fr-FR"/>
          </a:p>
        </p:txBody>
      </p:sp>
    </p:spTree>
    <p:extLst>
      <p:ext uri="{BB962C8B-B14F-4D97-AF65-F5344CB8AC3E}">
        <p14:creationId xmlns:p14="http://schemas.microsoft.com/office/powerpoint/2010/main" val="427757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1102786" y="333375"/>
            <a:ext cx="9698566" cy="115093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lang="en-US" altLang="fr-FR" noProof="0" dirty="0" smtClean="0">
                <a:latin typeface="Helvetica Neue" charset="0"/>
                <a:ea typeface="Helvetica Neue" charset="0"/>
                <a:cs typeface="Helvetica Neue" charset="0"/>
              </a:defRPr>
            </a:lvl1pPr>
          </a:lstStyle>
          <a:p>
            <a:pPr lvl="0"/>
            <a:r>
              <a:rPr lang="fr-FR" altLang="fr-FR" noProof="0"/>
              <a:t>Modifiez le style du titre</a:t>
            </a:r>
            <a:endParaRPr lang="en-US" altLang="fr-FR" noProof="0" dirty="0"/>
          </a:p>
        </p:txBody>
      </p:sp>
      <p:sp>
        <p:nvSpPr>
          <p:cNvPr id="197635"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fr-FR" altLang="fr-FR" noProof="0"/>
              <a:t>Modifiez le style des sous-titres du masque</a:t>
            </a:r>
            <a:endParaRPr lang="en-US" altLang="fr-F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e_1_Colonne">
    <p:spTree>
      <p:nvGrpSpPr>
        <p:cNvPr id="1" name=""/>
        <p:cNvGrpSpPr/>
        <p:nvPr/>
      </p:nvGrpSpPr>
      <p:grpSpPr>
        <a:xfrm>
          <a:off x="0" y="0"/>
          <a:ext cx="0" cy="0"/>
          <a:chOff x="0" y="0"/>
          <a:chExt cx="0" cy="0"/>
        </a:xfrm>
      </p:grpSpPr>
      <p:sp>
        <p:nvSpPr>
          <p:cNvPr id="14" name="Text Placeholder 10"/>
          <p:cNvSpPr>
            <a:spLocks noGrp="1"/>
          </p:cNvSpPr>
          <p:nvPr>
            <p:ph type="body" sz="quarter" idx="15"/>
          </p:nvPr>
        </p:nvSpPr>
        <p:spPr>
          <a:xfrm>
            <a:off x="650581" y="936802"/>
            <a:ext cx="10905239" cy="253440"/>
          </a:xfrm>
          <a:prstGeom prst="rect">
            <a:avLst/>
          </a:prstGeom>
        </p:spPr>
        <p:txBody>
          <a:bodyPr lIns="0" tIns="0" rIns="0" bIns="0">
            <a:noAutofit/>
          </a:bodyPr>
          <a:lstStyle>
            <a:lvl1pPr marL="0" indent="0" algn="l">
              <a:buNone/>
              <a:defRPr sz="1600" kern="0" spc="200">
                <a:solidFill>
                  <a:schemeClr val="bg2">
                    <a:lumMod val="75000"/>
                  </a:schemeClr>
                </a:solidFill>
                <a:latin typeface="Corbel" panose="020B0503020204020204" pitchFamily="34" charset="0"/>
                <a:ea typeface="Roboto Light" panose="02000000000000000000" pitchFamily="2" charset="0"/>
              </a:defRPr>
            </a:lvl1pPr>
          </a:lstStyle>
          <a:p>
            <a:pPr lvl="0"/>
            <a:r>
              <a:rPr lang="fr-FR"/>
              <a:t>Modifiez les styles du texte du masque</a:t>
            </a:r>
          </a:p>
        </p:txBody>
      </p:sp>
      <p:sp>
        <p:nvSpPr>
          <p:cNvPr id="11" name="Rectangle à coins arrondis 10"/>
          <p:cNvSpPr/>
          <p:nvPr userDrawn="1"/>
        </p:nvSpPr>
        <p:spPr>
          <a:xfrm>
            <a:off x="650581" y="1269998"/>
            <a:ext cx="639758" cy="72000"/>
          </a:xfrm>
          <a:prstGeom prst="roundRect">
            <a:avLst>
              <a:gd name="adj" fmla="val 50000"/>
            </a:avLst>
          </a:prstGeom>
          <a:solidFill>
            <a:srgbClr val="00B9FF"/>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Corbel" panose="020B0503020204020204" pitchFamily="34" charset="0"/>
            </a:endParaRPr>
          </a:p>
        </p:txBody>
      </p:sp>
      <p:sp>
        <p:nvSpPr>
          <p:cNvPr id="4" name="Espace réservé du texte 3"/>
          <p:cNvSpPr>
            <a:spLocks noGrp="1"/>
          </p:cNvSpPr>
          <p:nvPr>
            <p:ph type="body" sz="quarter" idx="16"/>
          </p:nvPr>
        </p:nvSpPr>
        <p:spPr>
          <a:xfrm>
            <a:off x="650875" y="1595438"/>
            <a:ext cx="10904538" cy="4611687"/>
          </a:xfrm>
          <a:prstGeom prst="rect">
            <a:avLst/>
          </a:prstGeom>
        </p:spPr>
        <p:txBody>
          <a:bodyPr numCol="1"/>
          <a:lstStyle>
            <a:lvl1pPr marL="228589" indent="-228589">
              <a:buFontTx/>
              <a:buBlip>
                <a:blip r:embed="rId2"/>
              </a:buBlip>
              <a:defRPr>
                <a:solidFill>
                  <a:schemeClr val="bg2">
                    <a:lumMod val="50000"/>
                  </a:schemeClr>
                </a:solidFill>
                <a:latin typeface="Corbel" panose="020B0503020204020204" pitchFamily="34" charset="0"/>
              </a:defRPr>
            </a:lvl1pPr>
            <a:lvl2pPr marL="685766" indent="-228589">
              <a:buFontTx/>
              <a:buBlip>
                <a:blip r:embed="rId3"/>
              </a:buBlip>
              <a:defRPr>
                <a:solidFill>
                  <a:schemeClr val="bg2">
                    <a:lumMod val="50000"/>
                  </a:schemeClr>
                </a:solidFill>
                <a:latin typeface="Corbel" panose="020B0503020204020204" pitchFamily="34" charset="0"/>
              </a:defRPr>
            </a:lvl2pPr>
            <a:lvl3pPr marL="1142942" indent="-228589">
              <a:buFontTx/>
              <a:buBlip>
                <a:blip r:embed="rId4"/>
              </a:buBlip>
              <a:defRPr>
                <a:solidFill>
                  <a:schemeClr val="bg2">
                    <a:lumMod val="50000"/>
                  </a:schemeClr>
                </a:solidFill>
                <a:latin typeface="Corbel" panose="020B0503020204020204" pitchFamily="34" charset="0"/>
              </a:defRPr>
            </a:lvl3pPr>
            <a:lvl4pPr>
              <a:buClr>
                <a:srgbClr val="003C5A"/>
              </a:buClr>
              <a:defRPr>
                <a:solidFill>
                  <a:schemeClr val="bg2">
                    <a:lumMod val="50000"/>
                  </a:schemeClr>
                </a:solidFill>
                <a:latin typeface="Corbel" panose="020B0503020204020204" pitchFamily="34" charset="0"/>
              </a:defRPr>
            </a:lvl4pPr>
            <a:lvl5pPr marL="2057298" indent="-228589">
              <a:buClr>
                <a:srgbClr val="00B9FF"/>
              </a:buClr>
              <a:buFont typeface="Wingdings" panose="05000000000000000000" pitchFamily="2" charset="2"/>
              <a:buChar char="ü"/>
              <a:defRPr>
                <a:solidFill>
                  <a:schemeClr val="bg2">
                    <a:lumMod val="50000"/>
                  </a:schemeClr>
                </a:solidFill>
                <a:latin typeface="Corbel" panose="020B0503020204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7"/>
          </p:nvPr>
        </p:nvSpPr>
        <p:spPr/>
        <p:txBody>
          <a:bodyPr/>
          <a:lstStyle>
            <a:lvl1pPr>
              <a:defRPr>
                <a:latin typeface="Corbel" panose="020B0503020204020204" pitchFamily="34" charset="0"/>
              </a:defRPr>
            </a:lvl1pPr>
          </a:lstStyle>
          <a:p>
            <a:fld id="{FCEE2C88-6C8F-484D-AF69-578F576B1F44}" type="slidenum">
              <a:rPr lang="en-US" smtClean="0"/>
              <a:pPr/>
              <a:t>‹N°›</a:t>
            </a:fld>
            <a:endParaRPr lang="en-US" dirty="0"/>
          </a:p>
        </p:txBody>
      </p:sp>
      <p:sp>
        <p:nvSpPr>
          <p:cNvPr id="10" name="Titre 9"/>
          <p:cNvSpPr>
            <a:spLocks noGrp="1"/>
          </p:cNvSpPr>
          <p:nvPr>
            <p:ph type="title"/>
          </p:nvPr>
        </p:nvSpPr>
        <p:spPr>
          <a:xfrm>
            <a:off x="650875" y="365125"/>
            <a:ext cx="10904945" cy="571677"/>
          </a:xfrm>
          <a:prstGeom prst="rect">
            <a:avLst/>
          </a:prstGeom>
        </p:spPr>
        <p:txBody>
          <a:bodyPr/>
          <a:lstStyle>
            <a:lvl1pPr>
              <a:defRPr>
                <a:latin typeface="Corbel" panose="020B0503020204020204" pitchFamily="34" charset="0"/>
              </a:defRPr>
            </a:lvl1pPr>
          </a:lstStyle>
          <a:p>
            <a:r>
              <a:rPr lang="fr-FR"/>
              <a:t>Modifiez le style du titre</a:t>
            </a:r>
          </a:p>
        </p:txBody>
      </p:sp>
      <p:sp>
        <p:nvSpPr>
          <p:cNvPr id="7" name="Espace réservé de la date 1"/>
          <p:cNvSpPr>
            <a:spLocks noGrp="1"/>
          </p:cNvSpPr>
          <p:nvPr>
            <p:ph type="dt" sz="half" idx="2"/>
          </p:nvPr>
        </p:nvSpPr>
        <p:spPr>
          <a:xfrm>
            <a:off x="658088"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0747A178-0AAB-47B0-AEF2-EABA71D1B2A8}" type="datetime1">
              <a:rPr lang="fr-FR" smtClean="0"/>
              <a:t>16/06/2023</a:t>
            </a:fld>
            <a:endParaRPr lang="fr-FR" dirty="0"/>
          </a:p>
        </p:txBody>
      </p:sp>
      <p:sp>
        <p:nvSpPr>
          <p:cNvPr id="8" name="Espace réservé du pied de page 2"/>
          <p:cNvSpPr>
            <a:spLocks noGrp="1"/>
          </p:cNvSpPr>
          <p:nvPr>
            <p:ph type="ftr" sz="quarter" idx="3"/>
          </p:nvPr>
        </p:nvSpPr>
        <p:spPr>
          <a:xfrm>
            <a:off x="3858487" y="6356350"/>
            <a:ext cx="6435439"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r>
              <a:rPr lang="fr-FR" dirty="0"/>
              <a:t>Titre de la présentation</a:t>
            </a:r>
          </a:p>
        </p:txBody>
      </p:sp>
    </p:spTree>
    <p:extLst>
      <p:ext uri="{BB962C8B-B14F-4D97-AF65-F5344CB8AC3E}">
        <p14:creationId xmlns:p14="http://schemas.microsoft.com/office/powerpoint/2010/main" val="246080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lassiqu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a:latin typeface="Corbel" panose="020B0503020204020204" pitchFamily="34" charset="0"/>
              </a:defRPr>
            </a:lvl1pPr>
          </a:lstStyle>
          <a:p>
            <a:fld id="{FCEE2C88-6C8F-484D-AF69-578F576B1F44}" type="slidenum">
              <a:rPr lang="en-US" smtClean="0"/>
              <a:pPr/>
              <a:t>‹N°›</a:t>
            </a:fld>
            <a:endParaRPr lang="en-US" dirty="0"/>
          </a:p>
        </p:txBody>
      </p:sp>
      <p:sp>
        <p:nvSpPr>
          <p:cNvPr id="8" name="Rectangle à coins arrondis 7"/>
          <p:cNvSpPr/>
          <p:nvPr userDrawn="1"/>
        </p:nvSpPr>
        <p:spPr>
          <a:xfrm>
            <a:off x="650581" y="1269998"/>
            <a:ext cx="639758" cy="72000"/>
          </a:xfrm>
          <a:prstGeom prst="roundRect">
            <a:avLst>
              <a:gd name="adj" fmla="val 50000"/>
            </a:avLst>
          </a:prstGeom>
          <a:solidFill>
            <a:srgbClr val="00B9FF"/>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Corbel" panose="020B0503020204020204" pitchFamily="34" charset="0"/>
            </a:endParaRPr>
          </a:p>
        </p:txBody>
      </p:sp>
      <p:sp>
        <p:nvSpPr>
          <p:cNvPr id="9" name="Titre 9"/>
          <p:cNvSpPr>
            <a:spLocks noGrp="1"/>
          </p:cNvSpPr>
          <p:nvPr>
            <p:ph type="title"/>
          </p:nvPr>
        </p:nvSpPr>
        <p:spPr>
          <a:xfrm>
            <a:off x="650875" y="365125"/>
            <a:ext cx="10904945" cy="571677"/>
          </a:xfrm>
          <a:prstGeom prst="rect">
            <a:avLst/>
          </a:prstGeom>
        </p:spPr>
        <p:txBody>
          <a:bodyPr/>
          <a:lstStyle>
            <a:lvl1pPr>
              <a:defRPr>
                <a:latin typeface="Corbel" panose="020B0503020204020204" pitchFamily="34" charset="0"/>
              </a:defRPr>
            </a:lvl1pPr>
          </a:lstStyle>
          <a:p>
            <a:r>
              <a:rPr lang="fr-FR"/>
              <a:t>Modifiez le style du titre</a:t>
            </a:r>
          </a:p>
        </p:txBody>
      </p:sp>
      <p:sp>
        <p:nvSpPr>
          <p:cNvPr id="10" name="Text Placeholder 10"/>
          <p:cNvSpPr>
            <a:spLocks noGrp="1"/>
          </p:cNvSpPr>
          <p:nvPr>
            <p:ph type="body" sz="quarter" idx="15"/>
          </p:nvPr>
        </p:nvSpPr>
        <p:spPr>
          <a:xfrm>
            <a:off x="650581" y="936802"/>
            <a:ext cx="10905239" cy="253440"/>
          </a:xfrm>
          <a:prstGeom prst="rect">
            <a:avLst/>
          </a:prstGeom>
        </p:spPr>
        <p:txBody>
          <a:bodyPr lIns="0" tIns="0" rIns="0" bIns="0">
            <a:noAutofit/>
          </a:bodyPr>
          <a:lstStyle>
            <a:lvl1pPr marL="0" indent="0" algn="l">
              <a:buNone/>
              <a:defRPr sz="1600" kern="0" spc="200">
                <a:solidFill>
                  <a:schemeClr val="bg2">
                    <a:lumMod val="75000"/>
                  </a:schemeClr>
                </a:solidFill>
                <a:latin typeface="Corbel" panose="020B0503020204020204" pitchFamily="34" charset="0"/>
                <a:ea typeface="Roboto Light" panose="02000000000000000000" pitchFamily="2" charset="0"/>
              </a:defRPr>
            </a:lvl1pPr>
          </a:lstStyle>
          <a:p>
            <a:pPr lvl="0"/>
            <a:r>
              <a:rPr lang="fr-FR"/>
              <a:t>Modifiez les styles du texte du masque</a:t>
            </a:r>
          </a:p>
        </p:txBody>
      </p:sp>
      <p:sp>
        <p:nvSpPr>
          <p:cNvPr id="6" name="Espace réservé de la date 1"/>
          <p:cNvSpPr>
            <a:spLocks noGrp="1"/>
          </p:cNvSpPr>
          <p:nvPr>
            <p:ph type="dt" sz="half" idx="2"/>
          </p:nvPr>
        </p:nvSpPr>
        <p:spPr>
          <a:xfrm>
            <a:off x="658088"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BCB9745A-D6AA-4309-925B-96F8BC9D622F}" type="datetime1">
              <a:rPr lang="fr-FR" smtClean="0"/>
              <a:t>16/06/2023</a:t>
            </a:fld>
            <a:endParaRPr lang="fr-FR" dirty="0"/>
          </a:p>
        </p:txBody>
      </p:sp>
      <p:sp>
        <p:nvSpPr>
          <p:cNvPr id="7" name="Espace réservé du pied de page 2"/>
          <p:cNvSpPr>
            <a:spLocks noGrp="1"/>
          </p:cNvSpPr>
          <p:nvPr>
            <p:ph type="ftr" sz="quarter" idx="3"/>
          </p:nvPr>
        </p:nvSpPr>
        <p:spPr>
          <a:xfrm>
            <a:off x="3858487" y="6356350"/>
            <a:ext cx="6435439"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r>
              <a:rPr lang="fr-FR" dirty="0"/>
              <a:t>Titre de la présentation</a:t>
            </a:r>
          </a:p>
        </p:txBody>
      </p:sp>
    </p:spTree>
    <p:extLst>
      <p:ext uri="{BB962C8B-B14F-4D97-AF65-F5344CB8AC3E}">
        <p14:creationId xmlns:p14="http://schemas.microsoft.com/office/powerpoint/2010/main" val="411681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p:cNvSpPr>
            <a:spLocks noGrp="1"/>
          </p:cNvSpPr>
          <p:nvPr>
            <p:ph type="sldNum" sz="quarter" idx="10"/>
          </p:nvPr>
        </p:nvSpPr>
        <p:spPr>
          <a:xfrm>
            <a:off x="9552384" y="6453336"/>
            <a:ext cx="2540000" cy="457200"/>
          </a:xfrm>
          <a:prstGeom prst="rect">
            <a:avLst/>
          </a:prstGeom>
        </p:spPr>
        <p:txBody>
          <a:bodyPr/>
          <a:lstStyle>
            <a:lvl1pPr>
              <a:defRPr sz="1200"/>
            </a:lvl1pPr>
          </a:lstStyle>
          <a:p>
            <a:fld id="{EA863FF6-3BB9-43C5-9F59-9088692785F3}" type="slidenum">
              <a:rPr lang="en-US" altLang="fr-FR" smtClean="0"/>
              <a:pPr/>
              <a:t>‹N°›</a:t>
            </a:fld>
            <a:endParaRPr lang="en-US" altLang="fr-FR" dirty="0"/>
          </a:p>
        </p:txBody>
      </p:sp>
      <p:sp>
        <p:nvSpPr>
          <p:cNvPr id="6" name="Titre 5"/>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77766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14400" y="4406900"/>
            <a:ext cx="10363200" cy="1362075"/>
          </a:xfrm>
        </p:spPr>
        <p:txBody>
          <a:bodyPr anchor="t"/>
          <a:lstStyle>
            <a:lvl1pPr algn="l">
              <a:defRPr sz="5333" b="1" cap="all"/>
            </a:lvl1pPr>
          </a:lstStyle>
          <a:p>
            <a:r>
              <a:rPr lang="fr-FR"/>
              <a:t>Modifiez le style du titre</a:t>
            </a:r>
            <a:endParaRPr lang="fr-FR" dirty="0"/>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lvl1pPr>
            <a:lvl2pPr marL="609597" indent="0">
              <a:buNone/>
              <a:defRPr sz="2400"/>
            </a:lvl2pPr>
            <a:lvl3pPr marL="1219194" indent="0">
              <a:buNone/>
              <a:defRPr sz="2133"/>
            </a:lvl3pPr>
            <a:lvl4pPr marL="1828789" indent="0">
              <a:buNone/>
              <a:defRPr sz="1867"/>
            </a:lvl4pPr>
            <a:lvl5pPr marL="2438386" indent="0">
              <a:buNone/>
              <a:defRPr sz="1867"/>
            </a:lvl5pPr>
            <a:lvl6pPr marL="3047983" indent="0">
              <a:buNone/>
              <a:defRPr sz="1867"/>
            </a:lvl6pPr>
            <a:lvl7pPr marL="3657579" indent="0">
              <a:buNone/>
              <a:defRPr sz="1867"/>
            </a:lvl7pPr>
            <a:lvl8pPr marL="4267175" indent="0">
              <a:buNone/>
              <a:defRPr sz="1867"/>
            </a:lvl8pPr>
            <a:lvl9pPr marL="4876772" indent="0">
              <a:buNone/>
              <a:defRPr sz="1867"/>
            </a:lvl9pPr>
          </a:lstStyle>
          <a:p>
            <a:pPr lvl="0"/>
            <a:r>
              <a:rPr lang="fr-FR"/>
              <a:t>Modifiez les styles du texte du masque</a:t>
            </a:r>
          </a:p>
        </p:txBody>
      </p:sp>
      <p:sp>
        <p:nvSpPr>
          <p:cNvPr id="4" name="Espace réservé du numéro de diapositive 3"/>
          <p:cNvSpPr>
            <a:spLocks noGrp="1"/>
          </p:cNvSpPr>
          <p:nvPr>
            <p:ph type="sldNum" sz="quarter" idx="10"/>
          </p:nvPr>
        </p:nvSpPr>
        <p:spPr>
          <a:xfrm>
            <a:off x="9359900" y="6629400"/>
            <a:ext cx="2540000" cy="457200"/>
          </a:xfrm>
          <a:prstGeom prst="rect">
            <a:avLst/>
          </a:prstGeom>
        </p:spPr>
        <p:txBody>
          <a:bodyPr/>
          <a:lstStyle>
            <a:lvl1pPr>
              <a:defRPr/>
            </a:lvl1pPr>
          </a:lstStyle>
          <a:p>
            <a:fld id="{2AA1EE3C-673C-42FB-8057-E8648116E9ED}" type="slidenum">
              <a:rPr lang="en-US" altLang="fr-FR"/>
              <a:pPr/>
              <a:t>‹N°›</a:t>
            </a:fld>
            <a:endParaRPr lang="en-US" altLang="fr-FR" dirty="0"/>
          </a:p>
        </p:txBody>
      </p:sp>
    </p:spTree>
    <p:extLst>
      <p:ext uri="{BB962C8B-B14F-4D97-AF65-F5344CB8AC3E}">
        <p14:creationId xmlns:p14="http://schemas.microsoft.com/office/powerpoint/2010/main" val="244317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Helvetica Neue" charset="0"/>
                <a:ea typeface="Helvetica Neue" charset="0"/>
                <a:cs typeface="Helvetica Neue" charset="0"/>
              </a:defRPr>
            </a:lvl1pPr>
          </a:lstStyle>
          <a:p>
            <a:r>
              <a:rPr lang="fr-FR"/>
              <a:t>Modifiez le style du titre</a:t>
            </a:r>
          </a:p>
        </p:txBody>
      </p:sp>
      <p:sp>
        <p:nvSpPr>
          <p:cNvPr id="3" name="Espace réservé du contenu 2"/>
          <p:cNvSpPr>
            <a:spLocks noGrp="1"/>
          </p:cNvSpPr>
          <p:nvPr>
            <p:ph sz="half" idx="1"/>
          </p:nvPr>
        </p:nvSpPr>
        <p:spPr>
          <a:xfrm>
            <a:off x="624418" y="1773238"/>
            <a:ext cx="5418667" cy="4608512"/>
          </a:xfrm>
        </p:spPr>
        <p:txBody>
          <a:bodyPr/>
          <a:lstStyle>
            <a:lvl1pPr>
              <a:defRPr sz="2200"/>
            </a:lvl1pPr>
            <a:lvl2pPr>
              <a:defRPr sz="2200"/>
            </a:lvl2pPr>
            <a:lvl3pPr>
              <a:defRPr sz="2200"/>
            </a:lvl3pPr>
            <a:lvl4pPr>
              <a:defRPr sz="2200"/>
            </a:lvl4pPr>
            <a:lvl5pPr>
              <a:defRPr sz="22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246285" y="1773238"/>
            <a:ext cx="5418667" cy="4608512"/>
          </a:xfrm>
        </p:spPr>
        <p:txBody>
          <a:bodyPr/>
          <a:lstStyle>
            <a:lvl1pPr>
              <a:defRPr sz="2200"/>
            </a:lvl1pPr>
            <a:lvl2pPr>
              <a:defRPr sz="2200"/>
            </a:lvl2pPr>
            <a:lvl3pPr>
              <a:defRPr sz="2200"/>
            </a:lvl3pPr>
            <a:lvl4pPr>
              <a:defRPr sz="2200"/>
            </a:lvl4pPr>
            <a:lvl5pPr>
              <a:defRPr sz="22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a:xfrm>
            <a:off x="9359900" y="6629400"/>
            <a:ext cx="2540000" cy="457200"/>
          </a:xfrm>
          <a:prstGeom prst="rect">
            <a:avLst/>
          </a:prstGeom>
        </p:spPr>
        <p:txBody>
          <a:bodyPr/>
          <a:lstStyle>
            <a:lvl1pPr>
              <a:defRPr/>
            </a:lvl1pPr>
          </a:lstStyle>
          <a:p>
            <a:fld id="{485BEAD5-00A1-42DA-96BB-701C723C31C2}" type="slidenum">
              <a:rPr lang="en-US" altLang="fr-FR"/>
              <a:pPr/>
              <a:t>‹N°›</a:t>
            </a:fld>
            <a:endParaRPr lang="en-US" altLang="fr-FR" dirty="0"/>
          </a:p>
        </p:txBody>
      </p:sp>
    </p:spTree>
    <p:extLst>
      <p:ext uri="{BB962C8B-B14F-4D97-AF65-F5344CB8AC3E}">
        <p14:creationId xmlns:p14="http://schemas.microsoft.com/office/powerpoint/2010/main" val="19757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31504" y="168598"/>
            <a:ext cx="10972800" cy="1143000"/>
          </a:xfrm>
        </p:spPr>
        <p:txBody>
          <a:bodyPr/>
          <a:lstStyle>
            <a:lvl1pPr>
              <a:defRPr>
                <a:latin typeface="Helvetica Neue" charset="0"/>
                <a:ea typeface="Helvetica Neue" charset="0"/>
                <a:cs typeface="Helvetica Neue" charset="0"/>
              </a:defRPr>
            </a:lvl1pPr>
          </a:lstStyle>
          <a:p>
            <a:r>
              <a:rPr lang="fr-FR"/>
              <a:t>Modifiez le style du titre</a:t>
            </a:r>
            <a:endParaRPr lang="fr-FR" dirty="0"/>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200" b="1"/>
            </a:lvl1pPr>
            <a:lvl2pPr marL="609597" indent="0">
              <a:buNone/>
              <a:defRPr sz="2667" b="1"/>
            </a:lvl2pPr>
            <a:lvl3pPr marL="1219194" indent="0">
              <a:buNone/>
              <a:defRPr sz="2400" b="1"/>
            </a:lvl3pPr>
            <a:lvl4pPr marL="1828789" indent="0">
              <a:buNone/>
              <a:defRPr sz="2133" b="1"/>
            </a:lvl4pPr>
            <a:lvl5pPr marL="2438386" indent="0">
              <a:buNone/>
              <a:defRPr sz="2133" b="1"/>
            </a:lvl5pPr>
            <a:lvl6pPr marL="3047983" indent="0">
              <a:buNone/>
              <a:defRPr sz="2133" b="1"/>
            </a:lvl6pPr>
            <a:lvl7pPr marL="3657579" indent="0">
              <a:buNone/>
              <a:defRPr sz="2133" b="1"/>
            </a:lvl7pPr>
            <a:lvl8pPr marL="4267175" indent="0">
              <a:buNone/>
              <a:defRPr sz="2133" b="1"/>
            </a:lvl8pPr>
            <a:lvl9pPr marL="4876772" indent="0">
              <a:buNone/>
              <a:defRPr sz="2133"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200"/>
            </a:lvl1pPr>
            <a:lvl2pPr>
              <a:defRPr sz="2200"/>
            </a:lvl2pPr>
            <a:lvl3pPr>
              <a:defRPr sz="2200"/>
            </a:lvl3pPr>
            <a:lvl4pPr>
              <a:defRPr sz="2200"/>
            </a:lvl4pPr>
            <a:lvl5pPr>
              <a:defRPr sz="2200"/>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6193367" y="1535113"/>
            <a:ext cx="5389034" cy="639762"/>
          </a:xfrm>
        </p:spPr>
        <p:txBody>
          <a:bodyPr anchor="b"/>
          <a:lstStyle>
            <a:lvl1pPr marL="0" indent="0">
              <a:buNone/>
              <a:defRPr sz="2200" b="1"/>
            </a:lvl1pPr>
            <a:lvl2pPr marL="609597" indent="0">
              <a:buNone/>
              <a:defRPr sz="2667" b="1"/>
            </a:lvl2pPr>
            <a:lvl3pPr marL="1219194" indent="0">
              <a:buNone/>
              <a:defRPr sz="2400" b="1"/>
            </a:lvl3pPr>
            <a:lvl4pPr marL="1828789" indent="0">
              <a:buNone/>
              <a:defRPr sz="2133" b="1"/>
            </a:lvl4pPr>
            <a:lvl5pPr marL="2438386" indent="0">
              <a:buNone/>
              <a:defRPr sz="2133" b="1"/>
            </a:lvl5pPr>
            <a:lvl6pPr marL="3047983" indent="0">
              <a:buNone/>
              <a:defRPr sz="2133" b="1"/>
            </a:lvl6pPr>
            <a:lvl7pPr marL="3657579" indent="0">
              <a:buNone/>
              <a:defRPr sz="2133" b="1"/>
            </a:lvl7pPr>
            <a:lvl8pPr marL="4267175" indent="0">
              <a:buNone/>
              <a:defRPr sz="2133" b="1"/>
            </a:lvl8pPr>
            <a:lvl9pPr marL="4876772" indent="0">
              <a:buNone/>
              <a:defRPr sz="2133" b="1"/>
            </a:lvl9pPr>
          </a:lstStyle>
          <a:p>
            <a:pPr lvl="0"/>
            <a:r>
              <a:rPr lang="fr-FR"/>
              <a:t>Modifiez les styles du texte du masque</a:t>
            </a:r>
          </a:p>
        </p:txBody>
      </p:sp>
      <p:sp>
        <p:nvSpPr>
          <p:cNvPr id="6" name="Espace réservé du contenu 5"/>
          <p:cNvSpPr>
            <a:spLocks noGrp="1"/>
          </p:cNvSpPr>
          <p:nvPr>
            <p:ph sz="quarter" idx="4"/>
          </p:nvPr>
        </p:nvSpPr>
        <p:spPr>
          <a:xfrm>
            <a:off x="6193367" y="2174875"/>
            <a:ext cx="5389034" cy="3951288"/>
          </a:xfrm>
        </p:spPr>
        <p:txBody>
          <a:bodyPr/>
          <a:lstStyle>
            <a:lvl1pPr>
              <a:defRPr sz="2200"/>
            </a:lvl1pPr>
            <a:lvl2pPr>
              <a:defRPr sz="2200"/>
            </a:lvl2pPr>
            <a:lvl3pPr>
              <a:defRPr sz="2200"/>
            </a:lvl3pPr>
            <a:lvl4pPr>
              <a:defRPr sz="2200"/>
            </a:lvl4pPr>
            <a:lvl5pPr>
              <a:defRPr sz="2200"/>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a:xfrm>
            <a:off x="9359900" y="6629400"/>
            <a:ext cx="2540000" cy="457200"/>
          </a:xfrm>
          <a:prstGeom prst="rect">
            <a:avLst/>
          </a:prstGeom>
        </p:spPr>
        <p:txBody>
          <a:bodyPr/>
          <a:lstStyle>
            <a:lvl1pPr>
              <a:defRPr/>
            </a:lvl1pPr>
          </a:lstStyle>
          <a:p>
            <a:fld id="{13301433-B47F-47B3-A959-89B64213A73F}" type="slidenum">
              <a:rPr lang="en-US" altLang="fr-FR"/>
              <a:pPr/>
              <a:t>‹N°›</a:t>
            </a:fld>
            <a:endParaRPr lang="en-US" altLang="fr-FR" dirty="0"/>
          </a:p>
        </p:txBody>
      </p:sp>
    </p:spTree>
    <p:extLst>
      <p:ext uri="{BB962C8B-B14F-4D97-AF65-F5344CB8AC3E}">
        <p14:creationId xmlns:p14="http://schemas.microsoft.com/office/powerpoint/2010/main" val="200105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Helvetica Neue" charset="0"/>
                <a:ea typeface="Helvetica Neue" charset="0"/>
                <a:cs typeface="Helvetica Neue" charset="0"/>
              </a:defRPr>
            </a:lvl1pPr>
          </a:lstStyle>
          <a:p>
            <a:r>
              <a:rPr lang="fr-FR"/>
              <a:t>Modifiez le style du titre</a:t>
            </a:r>
          </a:p>
        </p:txBody>
      </p:sp>
      <p:sp>
        <p:nvSpPr>
          <p:cNvPr id="3" name="Espace réservé du numéro de diapositive 2"/>
          <p:cNvSpPr>
            <a:spLocks noGrp="1"/>
          </p:cNvSpPr>
          <p:nvPr>
            <p:ph type="sldNum" sz="quarter" idx="10"/>
          </p:nvPr>
        </p:nvSpPr>
        <p:spPr>
          <a:xfrm>
            <a:off x="9359900" y="6629400"/>
            <a:ext cx="2540000" cy="457200"/>
          </a:xfrm>
          <a:prstGeom prst="rect">
            <a:avLst/>
          </a:prstGeom>
        </p:spPr>
        <p:txBody>
          <a:bodyPr/>
          <a:lstStyle>
            <a:lvl1pPr>
              <a:defRPr/>
            </a:lvl1pPr>
          </a:lstStyle>
          <a:p>
            <a:fld id="{09BB62D7-5F68-4EA0-BA10-AA4192E06618}" type="slidenum">
              <a:rPr lang="en-US" altLang="fr-FR"/>
              <a:pPr/>
              <a:t>‹N°›</a:t>
            </a:fld>
            <a:endParaRPr lang="en-US" altLang="fr-FR" dirty="0"/>
          </a:p>
        </p:txBody>
      </p:sp>
    </p:spTree>
    <p:extLst>
      <p:ext uri="{BB962C8B-B14F-4D97-AF65-F5344CB8AC3E}">
        <p14:creationId xmlns:p14="http://schemas.microsoft.com/office/powerpoint/2010/main" val="126723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a:xfrm>
            <a:off x="9359900" y="6629400"/>
            <a:ext cx="2540000" cy="457200"/>
          </a:xfrm>
          <a:prstGeom prst="rect">
            <a:avLst/>
          </a:prstGeom>
        </p:spPr>
        <p:txBody>
          <a:bodyPr/>
          <a:lstStyle>
            <a:lvl1pPr>
              <a:defRPr/>
            </a:lvl1pPr>
          </a:lstStyle>
          <a:p>
            <a:fld id="{0A1437AA-54E1-430F-BB20-8D3E39071C04}" type="slidenum">
              <a:rPr lang="en-US" altLang="fr-FR"/>
              <a:pPr/>
              <a:t>‹N°›</a:t>
            </a:fld>
            <a:endParaRPr lang="en-US" altLang="fr-FR" dirty="0"/>
          </a:p>
        </p:txBody>
      </p:sp>
    </p:spTree>
    <p:extLst>
      <p:ext uri="{BB962C8B-B14F-4D97-AF65-F5344CB8AC3E}">
        <p14:creationId xmlns:p14="http://schemas.microsoft.com/office/powerpoint/2010/main" val="397751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45704" y="394742"/>
            <a:ext cx="6710536" cy="657994"/>
          </a:xfrm>
        </p:spPr>
        <p:txBody>
          <a:bodyPr anchor="b"/>
          <a:lstStyle>
            <a:lvl1pPr algn="l">
              <a:defRPr sz="3200" b="1">
                <a:latin typeface="Helvetica Neue" charset="0"/>
                <a:ea typeface="Helvetica Neue" charset="0"/>
                <a:cs typeface="Helvetica Neue" charset="0"/>
              </a:defRPr>
            </a:lvl1pPr>
          </a:lstStyle>
          <a:p>
            <a:r>
              <a:rPr lang="fr-FR"/>
              <a:t>Modifiez le style du titre</a:t>
            </a:r>
          </a:p>
        </p:txBody>
      </p:sp>
      <p:sp>
        <p:nvSpPr>
          <p:cNvPr id="3" name="Espace réservé du contenu 2"/>
          <p:cNvSpPr>
            <a:spLocks noGrp="1"/>
          </p:cNvSpPr>
          <p:nvPr>
            <p:ph idx="1"/>
          </p:nvPr>
        </p:nvSpPr>
        <p:spPr>
          <a:xfrm>
            <a:off x="4766734" y="1772816"/>
            <a:ext cx="6815666" cy="4353349"/>
          </a:xfrm>
        </p:spPr>
        <p:txBody>
          <a:bodyPr/>
          <a:lstStyle>
            <a:lvl1pPr>
              <a:defRPr sz="2200"/>
            </a:lvl1pPr>
            <a:lvl2pPr>
              <a:defRPr sz="2200"/>
            </a:lvl2pPr>
            <a:lvl3pPr>
              <a:defRPr sz="2200"/>
            </a:lvl3pPr>
            <a:lvl4pPr>
              <a:defRPr sz="2200"/>
            </a:lvl4pPr>
            <a:lvl5pPr>
              <a:defRPr sz="2200"/>
            </a:lvl5pPr>
            <a:lvl6pPr>
              <a:defRPr sz="2667"/>
            </a:lvl6pPr>
            <a:lvl7pPr>
              <a:defRPr sz="2667"/>
            </a:lvl7pPr>
            <a:lvl8pPr>
              <a:defRPr sz="2667"/>
            </a:lvl8pPr>
            <a:lvl9pPr>
              <a:defRPr sz="266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609600" y="1772816"/>
            <a:ext cx="4011084" cy="4353349"/>
          </a:xfrm>
        </p:spPr>
        <p:txBody>
          <a:bodyPr/>
          <a:lstStyle>
            <a:lvl1pPr marL="0" indent="0">
              <a:buNone/>
              <a:defRPr sz="2200"/>
            </a:lvl1pPr>
            <a:lvl2pPr marL="609597" indent="0">
              <a:buNone/>
              <a:defRPr sz="1600"/>
            </a:lvl2pPr>
            <a:lvl3pPr marL="1219194" indent="0">
              <a:buNone/>
              <a:defRPr sz="1333"/>
            </a:lvl3pPr>
            <a:lvl4pPr marL="1828789" indent="0">
              <a:buNone/>
              <a:defRPr sz="1200"/>
            </a:lvl4pPr>
            <a:lvl5pPr marL="2438386" indent="0">
              <a:buNone/>
              <a:defRPr sz="1200"/>
            </a:lvl5pPr>
            <a:lvl6pPr marL="3047983" indent="0">
              <a:buNone/>
              <a:defRPr sz="1200"/>
            </a:lvl6pPr>
            <a:lvl7pPr marL="3657579" indent="0">
              <a:buNone/>
              <a:defRPr sz="1200"/>
            </a:lvl7pPr>
            <a:lvl8pPr marL="4267175" indent="0">
              <a:buNone/>
              <a:defRPr sz="1200"/>
            </a:lvl8pPr>
            <a:lvl9pPr marL="4876772" indent="0">
              <a:buNone/>
              <a:defRPr sz="1200"/>
            </a:lvl9pPr>
          </a:lstStyle>
          <a:p>
            <a:pPr lvl="0"/>
            <a:r>
              <a:rPr lang="fr-FR"/>
              <a:t>Modifiez les styles du texte du masque</a:t>
            </a:r>
          </a:p>
        </p:txBody>
      </p:sp>
      <p:sp>
        <p:nvSpPr>
          <p:cNvPr id="5" name="Espace réservé du numéro de diapositive 4"/>
          <p:cNvSpPr>
            <a:spLocks noGrp="1"/>
          </p:cNvSpPr>
          <p:nvPr>
            <p:ph type="sldNum" sz="quarter" idx="10"/>
          </p:nvPr>
        </p:nvSpPr>
        <p:spPr>
          <a:xfrm>
            <a:off x="9359900" y="6629400"/>
            <a:ext cx="2540000" cy="457200"/>
          </a:xfrm>
          <a:prstGeom prst="rect">
            <a:avLst/>
          </a:prstGeom>
        </p:spPr>
        <p:txBody>
          <a:bodyPr/>
          <a:lstStyle>
            <a:lvl1pPr>
              <a:defRPr/>
            </a:lvl1pPr>
          </a:lstStyle>
          <a:p>
            <a:fld id="{57926EA7-2908-4E10-A753-E6FC69052DF8}" type="slidenum">
              <a:rPr lang="en-US" altLang="fr-FR"/>
              <a:pPr/>
              <a:t>‹N°›</a:t>
            </a:fld>
            <a:endParaRPr lang="en-US" altLang="fr-FR" dirty="0"/>
          </a:p>
        </p:txBody>
      </p:sp>
    </p:spTree>
    <p:extLst>
      <p:ext uri="{BB962C8B-B14F-4D97-AF65-F5344CB8AC3E}">
        <p14:creationId xmlns:p14="http://schemas.microsoft.com/office/powerpoint/2010/main" val="6671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631504" y="339007"/>
            <a:ext cx="9648049" cy="892175"/>
          </a:xfrm>
        </p:spPr>
        <p:txBody>
          <a:bodyPr/>
          <a:lstStyle>
            <a:lvl1pPr>
              <a:defRPr>
                <a:latin typeface="Helvetica Neue" charset="0"/>
                <a:ea typeface="Helvetica Neue" charset="0"/>
                <a:cs typeface="Helvetica Neue" charset="0"/>
              </a:defRPr>
            </a:lvl1pPr>
          </a:lstStyle>
          <a:p>
            <a:r>
              <a:rPr lang="fr-FR"/>
              <a:t>Modifiez le style du titre</a:t>
            </a:r>
          </a:p>
        </p:txBody>
      </p:sp>
      <p:sp>
        <p:nvSpPr>
          <p:cNvPr id="3" name="Espace réservé du texte 2"/>
          <p:cNvSpPr>
            <a:spLocks noGrp="1"/>
          </p:cNvSpPr>
          <p:nvPr>
            <p:ph type="body" sz="half" idx="1"/>
          </p:nvPr>
        </p:nvSpPr>
        <p:spPr>
          <a:xfrm>
            <a:off x="624418" y="1773238"/>
            <a:ext cx="5418667" cy="46085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246285" y="1773238"/>
            <a:ext cx="5418667" cy="46085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a:xfrm>
            <a:off x="9359900" y="6629400"/>
            <a:ext cx="2540000" cy="457200"/>
          </a:xfrm>
          <a:prstGeom prst="rect">
            <a:avLst/>
          </a:prstGeom>
        </p:spPr>
        <p:txBody>
          <a:bodyPr/>
          <a:lstStyle>
            <a:lvl1pPr>
              <a:defRPr/>
            </a:lvl1pPr>
          </a:lstStyle>
          <a:p>
            <a:fld id="{599FBAD5-EAE2-48FC-B451-0AEBEA7C35F6}" type="slidenum">
              <a:rPr lang="en-US" altLang="fr-FR"/>
              <a:pPr/>
              <a:t>‹N°›</a:t>
            </a:fld>
            <a:endParaRPr lang="en-US" altLang="fr-FR" dirty="0"/>
          </a:p>
        </p:txBody>
      </p:sp>
    </p:spTree>
    <p:extLst>
      <p:ext uri="{BB962C8B-B14F-4D97-AF65-F5344CB8AC3E}">
        <p14:creationId xmlns:p14="http://schemas.microsoft.com/office/powerpoint/2010/main" val="419123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1556848" y="305669"/>
            <a:ext cx="89281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dirty="0" err="1"/>
              <a:t>Cliquez</a:t>
            </a:r>
            <a:r>
              <a:rPr lang="en-US" altLang="fr-FR" dirty="0"/>
              <a:t> pour modifier le style du </a:t>
            </a:r>
            <a:r>
              <a:rPr lang="en-US" altLang="fr-FR" dirty="0" err="1"/>
              <a:t>titre</a:t>
            </a:r>
            <a:r>
              <a:rPr lang="en-US" altLang="fr-FR" dirty="0"/>
              <a:t> du masque</a:t>
            </a:r>
          </a:p>
        </p:txBody>
      </p:sp>
      <p:sp>
        <p:nvSpPr>
          <p:cNvPr id="196611" name="Rectangle 3"/>
          <p:cNvSpPr>
            <a:spLocks noGrp="1" noChangeArrowheads="1"/>
          </p:cNvSpPr>
          <p:nvPr>
            <p:ph type="body" idx="1"/>
          </p:nvPr>
        </p:nvSpPr>
        <p:spPr bwMode="auto">
          <a:xfrm>
            <a:off x="407368" y="1700808"/>
            <a:ext cx="1104053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dirty="0" err="1"/>
              <a:t>Cliquez</a:t>
            </a:r>
            <a:r>
              <a:rPr lang="en-US" altLang="fr-FR" dirty="0"/>
              <a:t> pour modifier les styles du </a:t>
            </a:r>
            <a:r>
              <a:rPr lang="en-US" altLang="fr-FR" dirty="0" err="1"/>
              <a:t>texte</a:t>
            </a:r>
            <a:r>
              <a:rPr lang="en-US" altLang="fr-FR" dirty="0"/>
              <a:t> du masque</a:t>
            </a:r>
          </a:p>
          <a:p>
            <a:pPr lvl="1"/>
            <a:r>
              <a:rPr lang="en-US" altLang="fr-FR" dirty="0" err="1"/>
              <a:t>Deuxième</a:t>
            </a:r>
            <a:r>
              <a:rPr lang="en-US" altLang="fr-FR" dirty="0"/>
              <a:t> </a:t>
            </a:r>
            <a:r>
              <a:rPr lang="en-US" altLang="fr-FR" dirty="0" err="1"/>
              <a:t>niveau</a:t>
            </a:r>
            <a:endParaRPr lang="en-US" altLang="fr-FR" dirty="0"/>
          </a:p>
          <a:p>
            <a:pPr lvl="2"/>
            <a:r>
              <a:rPr lang="en-US" altLang="fr-FR" dirty="0" err="1"/>
              <a:t>Troisième</a:t>
            </a:r>
            <a:r>
              <a:rPr lang="en-US" altLang="fr-FR" dirty="0"/>
              <a:t> </a:t>
            </a:r>
            <a:r>
              <a:rPr lang="en-US" altLang="fr-FR" dirty="0" err="1"/>
              <a:t>niveau</a:t>
            </a:r>
            <a:endParaRPr lang="en-US" altLang="fr-FR" dirty="0"/>
          </a:p>
          <a:p>
            <a:pPr lvl="3"/>
            <a:r>
              <a:rPr lang="en-US" altLang="fr-FR" dirty="0" err="1"/>
              <a:t>Quatrième</a:t>
            </a:r>
            <a:r>
              <a:rPr lang="en-US" altLang="fr-FR" dirty="0"/>
              <a:t> </a:t>
            </a:r>
            <a:r>
              <a:rPr lang="en-US" altLang="fr-FR" dirty="0" err="1"/>
              <a:t>niveau</a:t>
            </a:r>
            <a:endParaRPr lang="en-US" altLang="fr-FR" dirty="0"/>
          </a:p>
          <a:p>
            <a:pPr lvl="4"/>
            <a:r>
              <a:rPr lang="en-US" altLang="fr-FR" dirty="0" err="1"/>
              <a:t>Cinquième</a:t>
            </a:r>
            <a:r>
              <a:rPr lang="en-US" altLang="fr-FR" dirty="0"/>
              <a:t> </a:t>
            </a:r>
            <a:r>
              <a:rPr lang="en-US" altLang="fr-FR" dirty="0" err="1"/>
              <a:t>niveau</a:t>
            </a:r>
            <a:endParaRPr lang="en-US" altLang="fr-FR" dirty="0"/>
          </a:p>
        </p:txBody>
      </p:sp>
      <p:sp>
        <p:nvSpPr>
          <p:cNvPr id="196613" name="Rectangle 5"/>
          <p:cNvSpPr>
            <a:spLocks noChangeArrowheads="1"/>
          </p:cNvSpPr>
          <p:nvPr/>
        </p:nvSpPr>
        <p:spPr bwMode="auto">
          <a:xfrm>
            <a:off x="0" y="6553200"/>
            <a:ext cx="6807200" cy="3048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fr-FR" altLang="fr-FR" sz="1600" dirty="0">
              <a:latin typeface="Arial" charset="0"/>
            </a:endParaRPr>
          </a:p>
        </p:txBody>
      </p:sp>
      <p:sp>
        <p:nvSpPr>
          <p:cNvPr id="196614" name="Rectangle 6"/>
          <p:cNvSpPr>
            <a:spLocks noChangeArrowheads="1"/>
          </p:cNvSpPr>
          <p:nvPr/>
        </p:nvSpPr>
        <p:spPr bwMode="auto">
          <a:xfrm>
            <a:off x="5689600" y="6553200"/>
            <a:ext cx="6502400" cy="3048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endParaRPr lang="fr-FR" altLang="fr-FR" sz="1600" b="1" dirty="0">
              <a:solidFill>
                <a:schemeClr val="bg2"/>
              </a:solidFill>
              <a:latin typeface="Arial" charset="0"/>
            </a:endParaRPr>
          </a:p>
        </p:txBody>
      </p:sp>
      <p:sp>
        <p:nvSpPr>
          <p:cNvPr id="196618" name="Line 10"/>
          <p:cNvSpPr>
            <a:spLocks noChangeShapeType="1"/>
          </p:cNvSpPr>
          <p:nvPr/>
        </p:nvSpPr>
        <p:spPr bwMode="auto">
          <a:xfrm>
            <a:off x="0" y="1341438"/>
            <a:ext cx="12192000" cy="0"/>
          </a:xfrm>
          <a:prstGeom prst="line">
            <a:avLst/>
          </a:prstGeom>
          <a:noFill/>
          <a:ln w="9525">
            <a:solidFill>
              <a:srgbClr val="FF00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0" name="Espace réservé du numéro de diapositive 3"/>
          <p:cNvSpPr>
            <a:spLocks noGrp="1"/>
          </p:cNvSpPr>
          <p:nvPr>
            <p:ph type="sldNum" sz="quarter" idx="4"/>
          </p:nvPr>
        </p:nvSpPr>
        <p:spPr>
          <a:xfrm>
            <a:off x="9552384" y="6453336"/>
            <a:ext cx="2540000" cy="457200"/>
          </a:xfrm>
          <a:prstGeom prst="rect">
            <a:avLst/>
          </a:prstGeom>
        </p:spPr>
        <p:txBody>
          <a:bodyPr/>
          <a:lstStyle>
            <a:lvl1pPr algn="r">
              <a:defRPr sz="1200"/>
            </a:lvl1pPr>
          </a:lstStyle>
          <a:p>
            <a:fld id="{EA863FF6-3BB9-43C5-9F59-9088692785F3}" type="slidenum">
              <a:rPr lang="en-US" altLang="fr-FR" smtClean="0"/>
              <a:pPr/>
              <a:t>‹N°›</a:t>
            </a:fld>
            <a:endParaRPr lang="en-US" altLang="fr-FR" dirty="0"/>
          </a:p>
        </p:txBody>
      </p:sp>
      <p:pic>
        <p:nvPicPr>
          <p:cNvPr id="9" name="Image 8">
            <a:extLst>
              <a:ext uri="{FF2B5EF4-FFF2-40B4-BE49-F238E27FC236}">
                <a16:creationId xmlns:a16="http://schemas.microsoft.com/office/drawing/2014/main" id="{49100E11-AD5D-4B38-8B13-7121BBD91A66}"/>
              </a:ext>
            </a:extLst>
          </p:cNvPr>
          <p:cNvPicPr/>
          <p:nvPr userDrawn="1"/>
        </p:nvPicPr>
        <p:blipFill>
          <a:blip r:embed="rId13"/>
          <a:stretch>
            <a:fillRect/>
          </a:stretch>
        </p:blipFill>
        <p:spPr>
          <a:xfrm>
            <a:off x="191344" y="359702"/>
            <a:ext cx="1191260" cy="50292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6" r:id="rId9"/>
    <p:sldLayoutId id="2147483677" r:id="rId10"/>
    <p:sldLayoutId id="2147483678" r:id="rId11"/>
  </p:sldLayoutIdLst>
  <p:hf hdr="0" ftr="0" dt="0"/>
  <p:txStyles>
    <p:titleStyle>
      <a:lvl1pPr algn="l" rtl="0" eaLnBrk="1" fontAlgn="base" hangingPunct="1">
        <a:spcBef>
          <a:spcPct val="0"/>
        </a:spcBef>
        <a:spcAft>
          <a:spcPct val="0"/>
        </a:spcAft>
        <a:defRPr sz="3200" b="1">
          <a:solidFill>
            <a:schemeClr val="bg2"/>
          </a:solidFill>
          <a:latin typeface="+mj-lt"/>
          <a:ea typeface="+mj-ea"/>
          <a:cs typeface="+mj-cs"/>
        </a:defRPr>
      </a:lvl1pPr>
      <a:lvl2pPr algn="l" rtl="0" eaLnBrk="1" fontAlgn="base" hangingPunct="1">
        <a:spcBef>
          <a:spcPct val="0"/>
        </a:spcBef>
        <a:spcAft>
          <a:spcPct val="0"/>
        </a:spcAft>
        <a:defRPr sz="3467" b="1">
          <a:solidFill>
            <a:schemeClr val="bg2"/>
          </a:solidFill>
          <a:latin typeface="Futura Lt BT" pitchFamily="34" charset="0"/>
        </a:defRPr>
      </a:lvl2pPr>
      <a:lvl3pPr algn="l" rtl="0" eaLnBrk="1" fontAlgn="base" hangingPunct="1">
        <a:spcBef>
          <a:spcPct val="0"/>
        </a:spcBef>
        <a:spcAft>
          <a:spcPct val="0"/>
        </a:spcAft>
        <a:defRPr sz="3467" b="1">
          <a:solidFill>
            <a:schemeClr val="bg2"/>
          </a:solidFill>
          <a:latin typeface="Futura Lt BT" pitchFamily="34" charset="0"/>
        </a:defRPr>
      </a:lvl3pPr>
      <a:lvl4pPr algn="l" rtl="0" eaLnBrk="1" fontAlgn="base" hangingPunct="1">
        <a:spcBef>
          <a:spcPct val="0"/>
        </a:spcBef>
        <a:spcAft>
          <a:spcPct val="0"/>
        </a:spcAft>
        <a:defRPr sz="3467" b="1">
          <a:solidFill>
            <a:schemeClr val="bg2"/>
          </a:solidFill>
          <a:latin typeface="Futura Lt BT" pitchFamily="34" charset="0"/>
        </a:defRPr>
      </a:lvl4pPr>
      <a:lvl5pPr algn="l" rtl="0" eaLnBrk="1" fontAlgn="base" hangingPunct="1">
        <a:spcBef>
          <a:spcPct val="0"/>
        </a:spcBef>
        <a:spcAft>
          <a:spcPct val="0"/>
        </a:spcAft>
        <a:defRPr sz="3467" b="1">
          <a:solidFill>
            <a:schemeClr val="bg2"/>
          </a:solidFill>
          <a:latin typeface="Futura Lt BT" pitchFamily="34" charset="0"/>
        </a:defRPr>
      </a:lvl5pPr>
      <a:lvl6pPr marL="609597" algn="l" rtl="0" eaLnBrk="1" fontAlgn="base" hangingPunct="1">
        <a:spcBef>
          <a:spcPct val="0"/>
        </a:spcBef>
        <a:spcAft>
          <a:spcPct val="0"/>
        </a:spcAft>
        <a:defRPr sz="3467" b="1">
          <a:solidFill>
            <a:schemeClr val="bg2"/>
          </a:solidFill>
          <a:latin typeface="Futura Lt BT" pitchFamily="34" charset="0"/>
        </a:defRPr>
      </a:lvl6pPr>
      <a:lvl7pPr marL="1219194" algn="l" rtl="0" eaLnBrk="1" fontAlgn="base" hangingPunct="1">
        <a:spcBef>
          <a:spcPct val="0"/>
        </a:spcBef>
        <a:spcAft>
          <a:spcPct val="0"/>
        </a:spcAft>
        <a:defRPr sz="3467" b="1">
          <a:solidFill>
            <a:schemeClr val="bg2"/>
          </a:solidFill>
          <a:latin typeface="Futura Lt BT" pitchFamily="34" charset="0"/>
        </a:defRPr>
      </a:lvl7pPr>
      <a:lvl8pPr marL="1828789" algn="l" rtl="0" eaLnBrk="1" fontAlgn="base" hangingPunct="1">
        <a:spcBef>
          <a:spcPct val="0"/>
        </a:spcBef>
        <a:spcAft>
          <a:spcPct val="0"/>
        </a:spcAft>
        <a:defRPr sz="3467" b="1">
          <a:solidFill>
            <a:schemeClr val="bg2"/>
          </a:solidFill>
          <a:latin typeface="Futura Lt BT" pitchFamily="34" charset="0"/>
        </a:defRPr>
      </a:lvl8pPr>
      <a:lvl9pPr marL="2438386" algn="l" rtl="0" eaLnBrk="1" fontAlgn="base" hangingPunct="1">
        <a:spcBef>
          <a:spcPct val="0"/>
        </a:spcBef>
        <a:spcAft>
          <a:spcPct val="0"/>
        </a:spcAft>
        <a:defRPr sz="3467" b="1">
          <a:solidFill>
            <a:schemeClr val="bg2"/>
          </a:solidFill>
          <a:latin typeface="Futura Lt BT" pitchFamily="34" charset="0"/>
        </a:defRPr>
      </a:lvl9pPr>
    </p:titleStyle>
    <p:bodyStyle>
      <a:lvl1pPr marL="457198" indent="-457198" algn="l" rtl="0" eaLnBrk="1" fontAlgn="base" hangingPunct="1">
        <a:spcBef>
          <a:spcPct val="20000"/>
        </a:spcBef>
        <a:spcAft>
          <a:spcPct val="0"/>
        </a:spcAft>
        <a:buClr>
          <a:srgbClr val="FF0032"/>
        </a:buClr>
        <a:buFont typeface="Wingdings" pitchFamily="2" charset="2"/>
        <a:buChar char="Ø"/>
        <a:defRPr sz="2200">
          <a:solidFill>
            <a:schemeClr val="tx1"/>
          </a:solidFill>
          <a:latin typeface="Helvetica Neue" charset="0"/>
          <a:ea typeface="Helvetica Neue" charset="0"/>
          <a:cs typeface="Helvetica Neue" charset="0"/>
        </a:defRPr>
      </a:lvl1pPr>
      <a:lvl2pPr marL="990595" indent="-380998" algn="l" rtl="0" eaLnBrk="1" fontAlgn="base" hangingPunct="1">
        <a:spcBef>
          <a:spcPct val="20000"/>
        </a:spcBef>
        <a:spcAft>
          <a:spcPct val="0"/>
        </a:spcAft>
        <a:buClr>
          <a:srgbClr val="FF0032"/>
        </a:buClr>
        <a:buFont typeface="Wingdings" pitchFamily="2" charset="2"/>
        <a:buChar char="ü"/>
        <a:defRPr sz="2200">
          <a:solidFill>
            <a:schemeClr val="tx1"/>
          </a:solidFill>
          <a:latin typeface="Helvetica Neue" charset="0"/>
          <a:ea typeface="Helvetica Neue" charset="0"/>
          <a:cs typeface="Helvetica Neue" charset="0"/>
        </a:defRPr>
      </a:lvl2pPr>
      <a:lvl3pPr marL="1523991" indent="-304798" algn="l" rtl="0" eaLnBrk="1" fontAlgn="base" hangingPunct="1">
        <a:spcBef>
          <a:spcPct val="20000"/>
        </a:spcBef>
        <a:spcAft>
          <a:spcPct val="0"/>
        </a:spcAft>
        <a:buClr>
          <a:srgbClr val="FF0032"/>
        </a:buClr>
        <a:buFont typeface="Arial" charset="0"/>
        <a:buChar char="–"/>
        <a:defRPr sz="2200">
          <a:solidFill>
            <a:schemeClr val="tx1"/>
          </a:solidFill>
          <a:latin typeface="Helvetica Neue" charset="0"/>
          <a:ea typeface="Helvetica Neue" charset="0"/>
          <a:cs typeface="Helvetica Neue" charset="0"/>
        </a:defRPr>
      </a:lvl3pPr>
      <a:lvl4pPr marL="2133588" indent="-304798" algn="l" rtl="0" eaLnBrk="1" fontAlgn="base" hangingPunct="1">
        <a:spcBef>
          <a:spcPct val="20000"/>
        </a:spcBef>
        <a:spcAft>
          <a:spcPct val="0"/>
        </a:spcAft>
        <a:buClr>
          <a:srgbClr val="FF0032"/>
        </a:buClr>
        <a:buChar char="–"/>
        <a:defRPr sz="2200">
          <a:solidFill>
            <a:schemeClr val="tx1"/>
          </a:solidFill>
          <a:latin typeface="Helvetica Neue" charset="0"/>
          <a:ea typeface="Helvetica Neue" charset="0"/>
          <a:cs typeface="Helvetica Neue" charset="0"/>
        </a:defRPr>
      </a:lvl4pPr>
      <a:lvl5pPr marL="2743184" indent="-304798" algn="l" rtl="0" eaLnBrk="1" fontAlgn="base" hangingPunct="1">
        <a:spcBef>
          <a:spcPct val="20000"/>
        </a:spcBef>
        <a:spcAft>
          <a:spcPct val="0"/>
        </a:spcAft>
        <a:buClr>
          <a:srgbClr val="FF0032"/>
        </a:buClr>
        <a:buChar char="»"/>
        <a:defRPr sz="2200">
          <a:solidFill>
            <a:schemeClr val="tx1"/>
          </a:solidFill>
          <a:latin typeface="Helvetica Neue" charset="0"/>
          <a:ea typeface="Helvetica Neue" charset="0"/>
          <a:cs typeface="Helvetica Neue" charset="0"/>
        </a:defRPr>
      </a:lvl5pPr>
      <a:lvl6pPr marL="3352780" indent="-304798" algn="l" rtl="0" eaLnBrk="1" fontAlgn="base" hangingPunct="1">
        <a:spcBef>
          <a:spcPct val="20000"/>
        </a:spcBef>
        <a:spcAft>
          <a:spcPct val="0"/>
        </a:spcAft>
        <a:buClr>
          <a:srgbClr val="FF0032"/>
        </a:buClr>
        <a:buChar char="»"/>
        <a:defRPr sz="1867">
          <a:solidFill>
            <a:schemeClr val="tx1"/>
          </a:solidFill>
          <a:latin typeface="+mn-lt"/>
        </a:defRPr>
      </a:lvl6pPr>
      <a:lvl7pPr marL="3962377" indent="-304798" algn="l" rtl="0" eaLnBrk="1" fontAlgn="base" hangingPunct="1">
        <a:spcBef>
          <a:spcPct val="20000"/>
        </a:spcBef>
        <a:spcAft>
          <a:spcPct val="0"/>
        </a:spcAft>
        <a:buClr>
          <a:srgbClr val="FF0032"/>
        </a:buClr>
        <a:buChar char="»"/>
        <a:defRPr sz="1867">
          <a:solidFill>
            <a:schemeClr val="tx1"/>
          </a:solidFill>
          <a:latin typeface="+mn-lt"/>
        </a:defRPr>
      </a:lvl7pPr>
      <a:lvl8pPr marL="4571974" indent="-304798" algn="l" rtl="0" eaLnBrk="1" fontAlgn="base" hangingPunct="1">
        <a:spcBef>
          <a:spcPct val="20000"/>
        </a:spcBef>
        <a:spcAft>
          <a:spcPct val="0"/>
        </a:spcAft>
        <a:buClr>
          <a:srgbClr val="FF0032"/>
        </a:buClr>
        <a:buChar char="»"/>
        <a:defRPr sz="1867">
          <a:solidFill>
            <a:schemeClr val="tx1"/>
          </a:solidFill>
          <a:latin typeface="+mn-lt"/>
        </a:defRPr>
      </a:lvl8pPr>
      <a:lvl9pPr marL="5181570" indent="-304798" algn="l" rtl="0" eaLnBrk="1" fontAlgn="base" hangingPunct="1">
        <a:spcBef>
          <a:spcPct val="20000"/>
        </a:spcBef>
        <a:spcAft>
          <a:spcPct val="0"/>
        </a:spcAft>
        <a:buClr>
          <a:srgbClr val="FF0032"/>
        </a:buClr>
        <a:buChar char="»"/>
        <a:defRPr sz="1867">
          <a:solidFill>
            <a:schemeClr val="tx1"/>
          </a:solidFill>
          <a:latin typeface="+mn-lt"/>
        </a:defRPr>
      </a:lvl9pPr>
    </p:bodyStyle>
    <p:otherStyle>
      <a:defPPr>
        <a:defRPr lang="fr-FR"/>
      </a:defPPr>
      <a:lvl1pPr marL="0" algn="l" defTabSz="1219194" rtl="0" eaLnBrk="1" latinLnBrk="0" hangingPunct="1">
        <a:defRPr sz="2400" kern="1200">
          <a:solidFill>
            <a:schemeClr val="tx1"/>
          </a:solidFill>
          <a:latin typeface="+mn-lt"/>
          <a:ea typeface="+mn-ea"/>
          <a:cs typeface="+mn-cs"/>
        </a:defRPr>
      </a:lvl1pPr>
      <a:lvl2pPr marL="609597" algn="l" defTabSz="1219194" rtl="0" eaLnBrk="1" latinLnBrk="0" hangingPunct="1">
        <a:defRPr sz="2400" kern="1200">
          <a:solidFill>
            <a:schemeClr val="tx1"/>
          </a:solidFill>
          <a:latin typeface="+mn-lt"/>
          <a:ea typeface="+mn-ea"/>
          <a:cs typeface="+mn-cs"/>
        </a:defRPr>
      </a:lvl2pPr>
      <a:lvl3pPr marL="1219194" algn="l" defTabSz="1219194" rtl="0" eaLnBrk="1" latinLnBrk="0" hangingPunct="1">
        <a:defRPr sz="2400" kern="1200">
          <a:solidFill>
            <a:schemeClr val="tx1"/>
          </a:solidFill>
          <a:latin typeface="+mn-lt"/>
          <a:ea typeface="+mn-ea"/>
          <a:cs typeface="+mn-cs"/>
        </a:defRPr>
      </a:lvl3pPr>
      <a:lvl4pPr marL="1828789" algn="l" defTabSz="1219194" rtl="0" eaLnBrk="1" latinLnBrk="0" hangingPunct="1">
        <a:defRPr sz="2400" kern="1200">
          <a:solidFill>
            <a:schemeClr val="tx1"/>
          </a:solidFill>
          <a:latin typeface="+mn-lt"/>
          <a:ea typeface="+mn-ea"/>
          <a:cs typeface="+mn-cs"/>
        </a:defRPr>
      </a:lvl4pPr>
      <a:lvl5pPr marL="2438386" algn="l" defTabSz="1219194" rtl="0" eaLnBrk="1" latinLnBrk="0" hangingPunct="1">
        <a:defRPr sz="2400" kern="1200">
          <a:solidFill>
            <a:schemeClr val="tx1"/>
          </a:solidFill>
          <a:latin typeface="+mn-lt"/>
          <a:ea typeface="+mn-ea"/>
          <a:cs typeface="+mn-cs"/>
        </a:defRPr>
      </a:lvl5pPr>
      <a:lvl6pPr marL="3047983" algn="l" defTabSz="1219194" rtl="0" eaLnBrk="1" latinLnBrk="0" hangingPunct="1">
        <a:defRPr sz="2400" kern="1200">
          <a:solidFill>
            <a:schemeClr val="tx1"/>
          </a:solidFill>
          <a:latin typeface="+mn-lt"/>
          <a:ea typeface="+mn-ea"/>
          <a:cs typeface="+mn-cs"/>
        </a:defRPr>
      </a:lvl6pPr>
      <a:lvl7pPr marL="3657579" algn="l" defTabSz="1219194" rtl="0" eaLnBrk="1" latinLnBrk="0" hangingPunct="1">
        <a:defRPr sz="2400" kern="1200">
          <a:solidFill>
            <a:schemeClr val="tx1"/>
          </a:solidFill>
          <a:latin typeface="+mn-lt"/>
          <a:ea typeface="+mn-ea"/>
          <a:cs typeface="+mn-cs"/>
        </a:defRPr>
      </a:lvl7pPr>
      <a:lvl8pPr marL="4267175" algn="l" defTabSz="1219194" rtl="0" eaLnBrk="1" latinLnBrk="0" hangingPunct="1">
        <a:defRPr sz="2400" kern="1200">
          <a:solidFill>
            <a:schemeClr val="tx1"/>
          </a:solidFill>
          <a:latin typeface="+mn-lt"/>
          <a:ea typeface="+mn-ea"/>
          <a:cs typeface="+mn-cs"/>
        </a:defRPr>
      </a:lvl8pPr>
      <a:lvl9pPr marL="4876772" algn="l" defTabSz="121919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0"/>
          <p:cNvSpPr>
            <a:spLocks noChangeArrowheads="1"/>
          </p:cNvSpPr>
          <p:nvPr/>
        </p:nvSpPr>
        <p:spPr bwMode="auto">
          <a:xfrm>
            <a:off x="1" y="-53635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grpSp>
        <p:nvGrpSpPr>
          <p:cNvPr id="2" name="Groupe 1"/>
          <p:cNvGrpSpPr/>
          <p:nvPr/>
        </p:nvGrpSpPr>
        <p:grpSpPr>
          <a:xfrm>
            <a:off x="26822" y="1988840"/>
            <a:ext cx="12192001" cy="3949569"/>
            <a:chOff x="0" y="2646204"/>
            <a:chExt cx="12192001" cy="3949569"/>
          </a:xfrm>
        </p:grpSpPr>
        <p:sp>
          <p:nvSpPr>
            <p:cNvPr id="2052" name="Rectangle 4"/>
            <p:cNvSpPr>
              <a:spLocks noChangeArrowheads="1"/>
            </p:cNvSpPr>
            <p:nvPr/>
          </p:nvSpPr>
          <p:spPr bwMode="auto">
            <a:xfrm>
              <a:off x="0" y="2646204"/>
              <a:ext cx="12192000" cy="56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4300" tIns="57150" rIns="114300" bIns="57150"/>
            <a:lstStyle>
              <a:lvl1pPr defTabSz="782638">
                <a:defRPr sz="2400">
                  <a:solidFill>
                    <a:schemeClr val="tx1"/>
                  </a:solidFill>
                  <a:latin typeface="Times New Roman" pitchFamily="18" charset="0"/>
                </a:defRPr>
              </a:lvl1pPr>
              <a:lvl2pPr marL="423863" defTabSz="782638">
                <a:defRPr sz="2400">
                  <a:solidFill>
                    <a:schemeClr val="tx1"/>
                  </a:solidFill>
                  <a:latin typeface="Times New Roman" pitchFamily="18" charset="0"/>
                </a:defRPr>
              </a:lvl2pPr>
              <a:lvl3pPr marL="846138" defTabSz="782638">
                <a:defRPr sz="2400">
                  <a:solidFill>
                    <a:schemeClr val="tx1"/>
                  </a:solidFill>
                  <a:latin typeface="Times New Roman" pitchFamily="18" charset="0"/>
                </a:defRPr>
              </a:lvl3pPr>
              <a:lvl4pPr marL="1270000" defTabSz="782638">
                <a:defRPr sz="2400">
                  <a:solidFill>
                    <a:schemeClr val="tx1"/>
                  </a:solidFill>
                  <a:latin typeface="Times New Roman" pitchFamily="18" charset="0"/>
                </a:defRPr>
              </a:lvl4pPr>
              <a:lvl5pPr marL="1692275" defTabSz="782638">
                <a:defRPr sz="2400">
                  <a:solidFill>
                    <a:schemeClr val="tx1"/>
                  </a:solidFill>
                  <a:latin typeface="Times New Roman" pitchFamily="18" charset="0"/>
                </a:defRPr>
              </a:lvl5pPr>
              <a:lvl6pPr marL="2149475" defTabSz="782638" fontAlgn="base">
                <a:spcBef>
                  <a:spcPct val="0"/>
                </a:spcBef>
                <a:spcAft>
                  <a:spcPct val="0"/>
                </a:spcAft>
                <a:defRPr sz="2400">
                  <a:solidFill>
                    <a:schemeClr val="tx1"/>
                  </a:solidFill>
                  <a:latin typeface="Times New Roman" pitchFamily="18" charset="0"/>
                </a:defRPr>
              </a:lvl6pPr>
              <a:lvl7pPr marL="2606675" defTabSz="782638" fontAlgn="base">
                <a:spcBef>
                  <a:spcPct val="0"/>
                </a:spcBef>
                <a:spcAft>
                  <a:spcPct val="0"/>
                </a:spcAft>
                <a:defRPr sz="2400">
                  <a:solidFill>
                    <a:schemeClr val="tx1"/>
                  </a:solidFill>
                  <a:latin typeface="Times New Roman" pitchFamily="18" charset="0"/>
                </a:defRPr>
              </a:lvl7pPr>
              <a:lvl8pPr marL="3063875" defTabSz="782638" fontAlgn="base">
                <a:spcBef>
                  <a:spcPct val="0"/>
                </a:spcBef>
                <a:spcAft>
                  <a:spcPct val="0"/>
                </a:spcAft>
                <a:defRPr sz="2400">
                  <a:solidFill>
                    <a:schemeClr val="tx1"/>
                  </a:solidFill>
                  <a:latin typeface="Times New Roman" pitchFamily="18" charset="0"/>
                </a:defRPr>
              </a:lvl8pPr>
              <a:lvl9pPr marL="3521075" defTabSz="782638" fontAlgn="base">
                <a:spcBef>
                  <a:spcPct val="0"/>
                </a:spcBef>
                <a:spcAft>
                  <a:spcPct val="0"/>
                </a:spcAft>
                <a:defRPr sz="2400">
                  <a:solidFill>
                    <a:schemeClr val="tx1"/>
                  </a:solidFill>
                  <a:latin typeface="Times New Roman" pitchFamily="18" charset="0"/>
                </a:defRPr>
              </a:lvl9pPr>
            </a:lstStyle>
            <a:p>
              <a:pPr algn="ctr" eaLnBrk="1" hangingPunct="1"/>
              <a:endParaRPr lang="fr-FR" altLang="fr-FR" sz="1000" b="1" dirty="0">
                <a:latin typeface="Helvetica Neue" charset="0"/>
                <a:ea typeface="Helvetica Neue" charset="0"/>
                <a:cs typeface="Helvetica Neue" charset="0"/>
              </a:endParaRPr>
            </a:p>
            <a:p>
              <a:endParaRPr lang="fr-FR" altLang="fr-FR" sz="1200" dirty="0">
                <a:latin typeface="Helvetica Neue" charset="0"/>
                <a:ea typeface="Helvetica Neue" charset="0"/>
                <a:cs typeface="Helvetica Neue" charset="0"/>
              </a:endParaRPr>
            </a:p>
          </p:txBody>
        </p:sp>
        <p:sp>
          <p:nvSpPr>
            <p:cNvPr id="5" name="Rectangle 4"/>
            <p:cNvSpPr/>
            <p:nvPr/>
          </p:nvSpPr>
          <p:spPr>
            <a:xfrm>
              <a:off x="65544" y="2771845"/>
              <a:ext cx="12072811" cy="2062103"/>
            </a:xfrm>
            <a:prstGeom prst="rect">
              <a:avLst/>
            </a:prstGeom>
          </p:spPr>
          <p:txBody>
            <a:bodyPr wrap="square">
              <a:spAutoFit/>
            </a:bodyPr>
            <a:lstStyle/>
            <a:p>
              <a:pPr algn="ctr"/>
              <a:r>
                <a:rPr lang="fr-FR" sz="2400" b="1" dirty="0">
                  <a:solidFill>
                    <a:srgbClr val="000000"/>
                  </a:solidFill>
                  <a:effectLst/>
                  <a:latin typeface="Garamond" panose="02020404030301010803" pitchFamily="18" charset="0"/>
                  <a:ea typeface="Times New Roman" panose="02020603050405020304" pitchFamily="18" charset="0"/>
                </a:rPr>
                <a:t>Point d’actualité : Impact de la Directive européenne dite « CS3D » sur la loi française relative au devoir de vigilance</a:t>
              </a:r>
              <a:endParaRPr lang="en-US" sz="2000" dirty="0">
                <a:effectLst/>
                <a:latin typeface="Garamond" panose="02020404030301010803" pitchFamily="18" charset="0"/>
                <a:ea typeface="Times New Roman" panose="02020603050405020304" pitchFamily="18" charset="0"/>
              </a:endParaRPr>
            </a:p>
            <a:p>
              <a:pPr algn="ctr" eaLnBrk="1" hangingPunct="1"/>
              <a:endParaRPr lang="fr-FR" altLang="fr-FR" sz="2000" b="1" dirty="0">
                <a:latin typeface="Garamond" panose="02020404030301010803" pitchFamily="18" charset="0"/>
                <a:ea typeface="Helvetica Neue" charset="0"/>
                <a:cs typeface="Helvetica Neue" charset="0"/>
              </a:endParaRPr>
            </a:p>
            <a:p>
              <a:pPr algn="ctr" eaLnBrk="1" hangingPunct="1"/>
              <a:r>
                <a:rPr lang="fr-FR" altLang="fr-FR" sz="2000" b="1" dirty="0" err="1">
                  <a:latin typeface="Garamond" panose="02020404030301010803" pitchFamily="18" charset="0"/>
                  <a:ea typeface="Helvetica Neue" charset="0"/>
                  <a:cs typeface="Helvetica Neue" charset="0"/>
                </a:rPr>
                <a:t>Task</a:t>
              </a:r>
              <a:r>
                <a:rPr lang="fr-FR" altLang="fr-FR" sz="2000" b="1" dirty="0">
                  <a:latin typeface="Garamond" panose="02020404030301010803" pitchFamily="18" charset="0"/>
                  <a:ea typeface="Helvetica Neue" charset="0"/>
                  <a:cs typeface="Helvetica Neue" charset="0"/>
                </a:rPr>
                <a:t> Force Compliance du 8 juin 2023</a:t>
              </a:r>
            </a:p>
            <a:p>
              <a:pPr algn="ctr" eaLnBrk="1" hangingPunct="1"/>
              <a:endParaRPr lang="fr-FR" altLang="fr-FR" sz="2000" b="1" dirty="0">
                <a:latin typeface="Garamond" panose="02020404030301010803" pitchFamily="18" charset="0"/>
                <a:ea typeface="Helvetica Neue" charset="0"/>
                <a:cs typeface="Helvetica Neue" charset="0"/>
              </a:endParaRPr>
            </a:p>
            <a:p>
              <a:pPr algn="ctr" eaLnBrk="1" hangingPunct="1"/>
              <a:r>
                <a:rPr lang="fr-FR" altLang="fr-FR" sz="2000" b="1" dirty="0">
                  <a:latin typeface="Garamond" panose="02020404030301010803" pitchFamily="18" charset="0"/>
                  <a:ea typeface="Helvetica Neue" charset="0"/>
                  <a:cs typeface="Helvetica Neue" charset="0"/>
                </a:rPr>
                <a:t>Claire Filliatre, avocate</a:t>
              </a:r>
            </a:p>
          </p:txBody>
        </p:sp>
        <p:sp>
          <p:nvSpPr>
            <p:cNvPr id="7" name="Rectangle 6"/>
            <p:cNvSpPr/>
            <p:nvPr/>
          </p:nvSpPr>
          <p:spPr>
            <a:xfrm>
              <a:off x="1" y="4149080"/>
              <a:ext cx="12192000" cy="338554"/>
            </a:xfrm>
            <a:prstGeom prst="rect">
              <a:avLst/>
            </a:prstGeom>
          </p:spPr>
          <p:txBody>
            <a:bodyPr wrap="square">
              <a:spAutoFit/>
            </a:bodyPr>
            <a:lstStyle/>
            <a:p>
              <a:pPr algn="ctr" eaLnBrk="1" hangingPunct="1"/>
              <a:endParaRPr lang="fr-FR" altLang="fr-FR" sz="1600" b="1" dirty="0">
                <a:solidFill>
                  <a:schemeClr val="bg1">
                    <a:lumMod val="65000"/>
                  </a:schemeClr>
                </a:solidFill>
                <a:latin typeface="Calibri Light" panose="020F0302020204030204" pitchFamily="34" charset="0"/>
                <a:ea typeface="Helvetica Neue" charset="0"/>
                <a:cs typeface="Helvetica Neue" charset="0"/>
              </a:endParaRPr>
            </a:p>
          </p:txBody>
        </p:sp>
        <p:sp>
          <p:nvSpPr>
            <p:cNvPr id="8" name="Rectangle 7"/>
            <p:cNvSpPr/>
            <p:nvPr/>
          </p:nvSpPr>
          <p:spPr>
            <a:xfrm>
              <a:off x="407368" y="5539298"/>
              <a:ext cx="1962785" cy="1046440"/>
            </a:xfrm>
            <a:prstGeom prst="rect">
              <a:avLst/>
            </a:prstGeom>
          </p:spPr>
          <p:txBody>
            <a:bodyPr wrap="square">
              <a:spAutoFit/>
            </a:bodyPr>
            <a:lstStyle/>
            <a:p>
              <a:pPr fontAlgn="base"/>
              <a:r>
                <a:rPr lang="fr-FR" sz="1400" b="1" dirty="0">
                  <a:solidFill>
                    <a:schemeClr val="bg2">
                      <a:lumMod val="75000"/>
                    </a:schemeClr>
                  </a:solidFill>
                  <a:latin typeface="Arial" charset="0"/>
                  <a:ea typeface="Arial" charset="0"/>
                  <a:cs typeface="Arial" charset="0"/>
                </a:rPr>
                <a:t>Paris</a:t>
              </a:r>
              <a:br>
                <a:rPr lang="fr-FR" sz="1200" dirty="0">
                  <a:solidFill>
                    <a:srgbClr val="AAAAAA"/>
                  </a:solidFill>
                  <a:latin typeface="Arial" charset="0"/>
                  <a:ea typeface="Arial" charset="0"/>
                  <a:cs typeface="Arial" charset="0"/>
                </a:rPr>
              </a:br>
              <a:r>
                <a:rPr lang="fr-FR" sz="1200" dirty="0">
                  <a:solidFill>
                    <a:srgbClr val="AAAAAA"/>
                  </a:solidFill>
                  <a:latin typeface="Arial" charset="0"/>
                  <a:cs typeface="Arial" charset="0"/>
                </a:rPr>
                <a:t>1 rue de Chazelles</a:t>
              </a:r>
            </a:p>
            <a:p>
              <a:pPr fontAlgn="base"/>
              <a:r>
                <a:rPr lang="fr-FR" sz="1200" dirty="0">
                  <a:solidFill>
                    <a:srgbClr val="AAAAAA"/>
                  </a:solidFill>
                  <a:latin typeface="Arial" charset="0"/>
                  <a:cs typeface="Arial" charset="0"/>
                </a:rPr>
                <a:t>75017 Paris</a:t>
              </a:r>
              <a:br>
                <a:rPr lang="fr-FR" sz="1200" dirty="0">
                  <a:solidFill>
                    <a:srgbClr val="AAAAAA"/>
                  </a:solidFill>
                  <a:latin typeface="Arial" charset="0"/>
                  <a:ea typeface="Arial" charset="0"/>
                  <a:cs typeface="Arial" charset="0"/>
                </a:rPr>
              </a:br>
              <a:r>
                <a:rPr lang="fr-FR" sz="1200" dirty="0">
                  <a:solidFill>
                    <a:srgbClr val="AAAAAA"/>
                  </a:solidFill>
                  <a:latin typeface="Arial" charset="0"/>
                  <a:ea typeface="Arial" charset="0"/>
                  <a:cs typeface="Arial" charset="0"/>
                </a:rPr>
                <a:t>Tél : +33(0)1 40 54 29 29</a:t>
              </a:r>
              <a:br>
                <a:rPr lang="fr-FR" sz="1200" dirty="0">
                  <a:solidFill>
                    <a:srgbClr val="AAAAAA"/>
                  </a:solidFill>
                  <a:latin typeface="Arial" charset="0"/>
                  <a:ea typeface="Arial" charset="0"/>
                  <a:cs typeface="Arial" charset="0"/>
                </a:rPr>
              </a:br>
              <a:r>
                <a:rPr lang="fr-FR" sz="1200" dirty="0">
                  <a:solidFill>
                    <a:srgbClr val="AAAAAA"/>
                  </a:solidFill>
                  <a:latin typeface="Arial" charset="0"/>
                  <a:ea typeface="Arial" charset="0"/>
                  <a:cs typeface="Arial" charset="0"/>
                </a:rPr>
                <a:t>Fax : +33(0)1 40 54 29 20</a:t>
              </a:r>
            </a:p>
          </p:txBody>
        </p:sp>
        <p:sp>
          <p:nvSpPr>
            <p:cNvPr id="9" name="Rectangle 8"/>
            <p:cNvSpPr/>
            <p:nvPr/>
          </p:nvSpPr>
          <p:spPr>
            <a:xfrm>
              <a:off x="9480376" y="5549333"/>
              <a:ext cx="2389760" cy="1046440"/>
            </a:xfrm>
            <a:prstGeom prst="rect">
              <a:avLst/>
            </a:prstGeom>
          </p:spPr>
          <p:txBody>
            <a:bodyPr wrap="square">
              <a:spAutoFit/>
            </a:bodyPr>
            <a:lstStyle/>
            <a:p>
              <a:pPr algn="r" fontAlgn="base"/>
              <a:r>
                <a:rPr lang="fr-FR" sz="1400" b="1" dirty="0">
                  <a:solidFill>
                    <a:schemeClr val="bg2">
                      <a:lumMod val="75000"/>
                    </a:schemeClr>
                  </a:solidFill>
                  <a:latin typeface="Arial" charset="0"/>
                  <a:ea typeface="Arial" charset="0"/>
                  <a:cs typeface="Arial" charset="0"/>
                </a:rPr>
                <a:t>Lyon - Cité internationale</a:t>
              </a:r>
              <a:br>
                <a:rPr lang="fr-FR" sz="1400" b="1" dirty="0">
                  <a:solidFill>
                    <a:schemeClr val="bg2">
                      <a:lumMod val="75000"/>
                    </a:schemeClr>
                  </a:solidFill>
                  <a:latin typeface="Arial" charset="0"/>
                  <a:ea typeface="Arial" charset="0"/>
                  <a:cs typeface="Arial" charset="0"/>
                </a:rPr>
              </a:br>
              <a:r>
                <a:rPr lang="fr-FR" sz="1200" dirty="0">
                  <a:solidFill>
                    <a:srgbClr val="AAAAAA"/>
                  </a:solidFill>
                  <a:latin typeface="Arial" charset="0"/>
                  <a:ea typeface="Arial" charset="0"/>
                  <a:cs typeface="Arial" charset="0"/>
                </a:rPr>
                <a:t>34 Quai Charles de Gaulle</a:t>
              </a:r>
              <a:br>
                <a:rPr lang="fr-FR" sz="1200" dirty="0">
                  <a:solidFill>
                    <a:srgbClr val="AAAAAA"/>
                  </a:solidFill>
                  <a:latin typeface="Arial" charset="0"/>
                  <a:ea typeface="Arial" charset="0"/>
                  <a:cs typeface="Arial" charset="0"/>
                </a:rPr>
              </a:br>
              <a:r>
                <a:rPr lang="fr-FR" sz="1200" dirty="0">
                  <a:solidFill>
                    <a:srgbClr val="AAAAAA"/>
                  </a:solidFill>
                  <a:latin typeface="Arial" charset="0"/>
                  <a:ea typeface="Arial" charset="0"/>
                  <a:cs typeface="Arial" charset="0"/>
                </a:rPr>
                <a:t>69463 Lyon Cedex 06 – France</a:t>
              </a:r>
              <a:br>
                <a:rPr lang="fr-FR" sz="1200" dirty="0">
                  <a:solidFill>
                    <a:srgbClr val="AAAAAA"/>
                  </a:solidFill>
                  <a:latin typeface="Arial" charset="0"/>
                  <a:ea typeface="Arial" charset="0"/>
                  <a:cs typeface="Arial" charset="0"/>
                </a:rPr>
              </a:br>
              <a:r>
                <a:rPr lang="fr-FR" sz="1200" dirty="0">
                  <a:solidFill>
                    <a:srgbClr val="AAAAAA"/>
                  </a:solidFill>
                  <a:latin typeface="Arial" charset="0"/>
                  <a:ea typeface="Arial" charset="0"/>
                  <a:cs typeface="Arial" charset="0"/>
                </a:rPr>
                <a:t>Tél : +33(0)4 72 82 20 80</a:t>
              </a:r>
              <a:br>
                <a:rPr lang="fr-FR" sz="1200" dirty="0">
                  <a:solidFill>
                    <a:srgbClr val="AAAAAA"/>
                  </a:solidFill>
                  <a:latin typeface="Arial" charset="0"/>
                  <a:ea typeface="Arial" charset="0"/>
                  <a:cs typeface="Arial" charset="0"/>
                </a:rPr>
              </a:br>
              <a:r>
                <a:rPr lang="fr-FR" sz="1200" dirty="0">
                  <a:solidFill>
                    <a:srgbClr val="AAAAAA"/>
                  </a:solidFill>
                  <a:latin typeface="Arial" charset="0"/>
                  <a:ea typeface="Arial" charset="0"/>
                  <a:cs typeface="Arial" charset="0"/>
                </a:rPr>
                <a:t>Fax : +33(0)4 72 82 20 90</a:t>
              </a:r>
            </a:p>
          </p:txBody>
        </p:sp>
      </p:grpSp>
      <p:pic>
        <p:nvPicPr>
          <p:cNvPr id="11" name="Image 10">
            <a:extLst>
              <a:ext uri="{FF2B5EF4-FFF2-40B4-BE49-F238E27FC236}">
                <a16:creationId xmlns:a16="http://schemas.microsoft.com/office/drawing/2014/main" id="{FD063C5C-0585-4CCC-9236-7DD00CC1BCFE}"/>
              </a:ext>
            </a:extLst>
          </p:cNvPr>
          <p:cNvPicPr/>
          <p:nvPr/>
        </p:nvPicPr>
        <p:blipFill>
          <a:blip r:embed="rId3"/>
          <a:stretch>
            <a:fillRect/>
          </a:stretch>
        </p:blipFill>
        <p:spPr>
          <a:xfrm>
            <a:off x="434190" y="332656"/>
            <a:ext cx="2133418" cy="1041954"/>
          </a:xfrm>
          <a:prstGeom prst="rect">
            <a:avLst/>
          </a:prstGeom>
        </p:spPr>
      </p:pic>
    </p:spTree>
    <p:extLst>
      <p:ext uri="{BB962C8B-B14F-4D97-AF65-F5344CB8AC3E}">
        <p14:creationId xmlns:p14="http://schemas.microsoft.com/office/powerpoint/2010/main" val="236717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F1D7A11-3B65-440B-B87C-4A053A59E8E6}"/>
              </a:ext>
            </a:extLst>
          </p:cNvPr>
          <p:cNvSpPr>
            <a:spLocks noGrp="1"/>
          </p:cNvSpPr>
          <p:nvPr>
            <p:ph idx="1"/>
          </p:nvPr>
        </p:nvSpPr>
        <p:spPr/>
        <p:txBody>
          <a:bodyPr/>
          <a:lstStyle/>
          <a:p>
            <a:pPr lvl="1"/>
            <a:endParaRPr lang="en-US" dirty="0"/>
          </a:p>
          <a:p>
            <a:pPr lvl="1"/>
            <a:endParaRPr lang="en-US" dirty="0"/>
          </a:p>
        </p:txBody>
      </p:sp>
      <p:sp>
        <p:nvSpPr>
          <p:cNvPr id="3" name="Espace réservé du numéro de diapositive 2">
            <a:extLst>
              <a:ext uri="{FF2B5EF4-FFF2-40B4-BE49-F238E27FC236}">
                <a16:creationId xmlns:a16="http://schemas.microsoft.com/office/drawing/2014/main" id="{AE67A6AC-4F5E-4C56-B4E0-063E8D349A0C}"/>
              </a:ext>
            </a:extLst>
          </p:cNvPr>
          <p:cNvSpPr>
            <a:spLocks noGrp="1"/>
          </p:cNvSpPr>
          <p:nvPr>
            <p:ph type="sldNum" sz="quarter" idx="10"/>
          </p:nvPr>
        </p:nvSpPr>
        <p:spPr/>
        <p:txBody>
          <a:bodyPr/>
          <a:lstStyle/>
          <a:p>
            <a:fld id="{EA863FF6-3BB9-43C5-9F59-9088692785F3}" type="slidenum">
              <a:rPr lang="en-US" altLang="fr-FR" smtClean="0"/>
              <a:pPr/>
              <a:t>2</a:t>
            </a:fld>
            <a:endParaRPr lang="en-US" altLang="fr-FR" dirty="0"/>
          </a:p>
        </p:txBody>
      </p:sp>
      <p:sp>
        <p:nvSpPr>
          <p:cNvPr id="4" name="Titre 3">
            <a:extLst>
              <a:ext uri="{FF2B5EF4-FFF2-40B4-BE49-F238E27FC236}">
                <a16:creationId xmlns:a16="http://schemas.microsoft.com/office/drawing/2014/main" id="{7C55961F-F7C7-4006-83E6-5A6162AA7339}"/>
              </a:ext>
            </a:extLst>
          </p:cNvPr>
          <p:cNvSpPr>
            <a:spLocks noGrp="1"/>
          </p:cNvSpPr>
          <p:nvPr>
            <p:ph type="title"/>
          </p:nvPr>
        </p:nvSpPr>
        <p:spPr>
          <a:xfrm>
            <a:off x="2300947" y="263702"/>
            <a:ext cx="9891053" cy="819075"/>
          </a:xfrm>
        </p:spPr>
        <p:txBody>
          <a:bodyPr/>
          <a:lstStyle/>
          <a:p>
            <a:r>
              <a:rPr lang="fr-FR" dirty="0">
                <a:solidFill>
                  <a:schemeClr val="tx1"/>
                </a:solidFill>
                <a:latin typeface="Garamond" panose="02020404030301010803" pitchFamily="18" charset="0"/>
              </a:rPr>
              <a:t>Contexte de l’adoption de la loi sur le devoir de vigilance en 2017</a:t>
            </a:r>
            <a:endParaRPr lang="en-US" dirty="0">
              <a:solidFill>
                <a:schemeClr val="tx1"/>
              </a:solidFill>
              <a:latin typeface="Garamond" panose="02020404030301010803" pitchFamily="18" charset="0"/>
            </a:endParaRPr>
          </a:p>
        </p:txBody>
      </p:sp>
      <p:pic>
        <p:nvPicPr>
          <p:cNvPr id="5" name="Image 4">
            <a:extLst>
              <a:ext uri="{FF2B5EF4-FFF2-40B4-BE49-F238E27FC236}">
                <a16:creationId xmlns:a16="http://schemas.microsoft.com/office/drawing/2014/main" id="{04E7DF13-5F62-CF13-5504-962E826E47DB}"/>
              </a:ext>
            </a:extLst>
          </p:cNvPr>
          <p:cNvPicPr>
            <a:picLocks noChangeAspect="1"/>
          </p:cNvPicPr>
          <p:nvPr/>
        </p:nvPicPr>
        <p:blipFill>
          <a:blip r:embed="rId2"/>
          <a:stretch>
            <a:fillRect/>
          </a:stretch>
        </p:blipFill>
        <p:spPr>
          <a:xfrm>
            <a:off x="455010" y="2248240"/>
            <a:ext cx="5092541" cy="3196984"/>
          </a:xfrm>
          <a:prstGeom prst="rect">
            <a:avLst/>
          </a:prstGeom>
        </p:spPr>
      </p:pic>
      <p:sp>
        <p:nvSpPr>
          <p:cNvPr id="8" name="ZoneTexte 7">
            <a:extLst>
              <a:ext uri="{FF2B5EF4-FFF2-40B4-BE49-F238E27FC236}">
                <a16:creationId xmlns:a16="http://schemas.microsoft.com/office/drawing/2014/main" id="{27505C21-75DA-BA80-C599-669DDA967507}"/>
              </a:ext>
            </a:extLst>
          </p:cNvPr>
          <p:cNvSpPr txBox="1"/>
          <p:nvPr/>
        </p:nvSpPr>
        <p:spPr>
          <a:xfrm>
            <a:off x="6096000" y="2936870"/>
            <a:ext cx="5399543" cy="1631216"/>
          </a:xfrm>
          <a:prstGeom prst="rect">
            <a:avLst/>
          </a:prstGeom>
          <a:noFill/>
        </p:spPr>
        <p:txBody>
          <a:bodyPr wrap="square">
            <a:spAutoFit/>
          </a:bodyPr>
          <a:lstStyle/>
          <a:p>
            <a:pPr marL="0" marR="0" lvl="0" indent="0" algn="just" defTabSz="457200" latinLnBrk="0">
              <a:lnSpc>
                <a:spcPct val="100000"/>
              </a:lnSpc>
              <a:buClrTx/>
              <a:buSzTx/>
              <a:buFontTx/>
              <a:buNone/>
              <a:tabLst/>
              <a:defRPr/>
            </a:pPr>
            <a:r>
              <a:rPr lang="fr-FR" sz="2000" dirty="0">
                <a:latin typeface="Garamond" panose="02020404030301010803" pitchFamily="18" charset="0"/>
              </a:rPr>
              <a:t>A la suite de l’effondrement du Rana Plaza en 2013, la France est le premier Etat européen à adopter une loi sur le devoir de vigilance imposant aux plus grandes entreprises françaises, une nouvelle obligation de vigilance.</a:t>
            </a:r>
          </a:p>
        </p:txBody>
      </p:sp>
    </p:spTree>
    <p:extLst>
      <p:ext uri="{BB962C8B-B14F-4D97-AF65-F5344CB8AC3E}">
        <p14:creationId xmlns:p14="http://schemas.microsoft.com/office/powerpoint/2010/main" val="109063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76CEEB8-707C-4158-9498-273BB1E7E980}"/>
              </a:ext>
            </a:extLst>
          </p:cNvPr>
          <p:cNvSpPr>
            <a:spLocks noGrp="1"/>
          </p:cNvSpPr>
          <p:nvPr>
            <p:ph idx="1"/>
          </p:nvPr>
        </p:nvSpPr>
        <p:spPr>
          <a:xfrm>
            <a:off x="565952" y="1628800"/>
            <a:ext cx="11060095" cy="4661646"/>
          </a:xfrm>
        </p:spPr>
        <p:txBody>
          <a:bodyPr/>
          <a:lstStyle/>
          <a:p>
            <a:pPr algn="just">
              <a:buClr>
                <a:schemeClr val="accent1"/>
              </a:buClr>
            </a:pPr>
            <a:endParaRPr lang="fr-FR" sz="1800" dirty="0">
              <a:latin typeface="+mn-lt"/>
            </a:endParaRPr>
          </a:p>
          <a:p>
            <a:pPr marL="0" indent="0" algn="just">
              <a:buClr>
                <a:schemeClr val="accent1"/>
              </a:buClr>
              <a:buNone/>
            </a:pPr>
            <a:endParaRPr lang="fr-FR" b="1" dirty="0">
              <a:latin typeface="Helvetica Neue"/>
            </a:endParaRPr>
          </a:p>
          <a:p>
            <a:endParaRPr lang="fr-FR" dirty="0">
              <a:latin typeface="Helvetica Neue"/>
            </a:endParaRPr>
          </a:p>
          <a:p>
            <a:endParaRPr lang="fr-FR" sz="1600" dirty="0">
              <a:latin typeface="+mn-lt"/>
            </a:endParaRPr>
          </a:p>
        </p:txBody>
      </p:sp>
      <p:sp>
        <p:nvSpPr>
          <p:cNvPr id="3" name="Espace réservé du numéro de diapositive 2">
            <a:extLst>
              <a:ext uri="{FF2B5EF4-FFF2-40B4-BE49-F238E27FC236}">
                <a16:creationId xmlns:a16="http://schemas.microsoft.com/office/drawing/2014/main" id="{57C6826C-F562-4383-B69C-BCFCDC7572D8}"/>
              </a:ext>
            </a:extLst>
          </p:cNvPr>
          <p:cNvSpPr>
            <a:spLocks noGrp="1"/>
          </p:cNvSpPr>
          <p:nvPr>
            <p:ph type="sldNum" sz="quarter" idx="10"/>
          </p:nvPr>
        </p:nvSpPr>
        <p:spPr/>
        <p:txBody>
          <a:bodyPr/>
          <a:lstStyle/>
          <a:p>
            <a:fld id="{EA863FF6-3BB9-43C5-9F59-9088692785F3}" type="slidenum">
              <a:rPr lang="en-US" altLang="fr-FR" smtClean="0"/>
              <a:pPr/>
              <a:t>3</a:t>
            </a:fld>
            <a:endParaRPr lang="en-US" altLang="fr-FR" dirty="0"/>
          </a:p>
        </p:txBody>
      </p:sp>
      <p:sp>
        <p:nvSpPr>
          <p:cNvPr id="4" name="Titre 3">
            <a:extLst>
              <a:ext uri="{FF2B5EF4-FFF2-40B4-BE49-F238E27FC236}">
                <a16:creationId xmlns:a16="http://schemas.microsoft.com/office/drawing/2014/main" id="{58FA3AD0-5AE4-4968-BEA9-D7E5F294E63F}"/>
              </a:ext>
            </a:extLst>
          </p:cNvPr>
          <p:cNvSpPr>
            <a:spLocks noGrp="1"/>
          </p:cNvSpPr>
          <p:nvPr>
            <p:ph type="title"/>
          </p:nvPr>
        </p:nvSpPr>
        <p:spPr>
          <a:xfrm>
            <a:off x="2207568" y="209093"/>
            <a:ext cx="9505056" cy="8921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FR" dirty="0">
                <a:solidFill>
                  <a:schemeClr val="tx1"/>
                </a:solidFill>
                <a:latin typeface="Garamond" panose="02020404030301010803" pitchFamily="18" charset="0"/>
              </a:rPr>
              <a:t>Loi du 27 mars 2017 sur le devoir de vigilance</a:t>
            </a:r>
            <a:r>
              <a:rPr lang="fr-FR" dirty="0"/>
              <a:t>	</a:t>
            </a:r>
          </a:p>
        </p:txBody>
      </p:sp>
      <p:sp>
        <p:nvSpPr>
          <p:cNvPr id="6" name="TextBox 6">
            <a:extLst>
              <a:ext uri="{FF2B5EF4-FFF2-40B4-BE49-F238E27FC236}">
                <a16:creationId xmlns:a16="http://schemas.microsoft.com/office/drawing/2014/main" id="{93C5C025-5848-9E22-0313-02993604A497}"/>
              </a:ext>
            </a:extLst>
          </p:cNvPr>
          <p:cNvSpPr txBox="1"/>
          <p:nvPr/>
        </p:nvSpPr>
        <p:spPr>
          <a:xfrm>
            <a:off x="1199456" y="1988840"/>
            <a:ext cx="10009112" cy="3141886"/>
          </a:xfrm>
          <a:prstGeom prst="rect">
            <a:avLst/>
          </a:prstGeom>
          <a:noFill/>
        </p:spPr>
        <p:txBody>
          <a:bodyPr wrap="square" rtlCol="0">
            <a:spAutoFit/>
          </a:bodyPr>
          <a:lstStyle/>
          <a:p>
            <a:pPr algn="just"/>
            <a:r>
              <a:rPr lang="en-US" sz="2200" dirty="0">
                <a:solidFill>
                  <a:prstClr val="black">
                    <a:hueOff val="0"/>
                    <a:satOff val="0"/>
                    <a:lumOff val="0"/>
                    <a:alphaOff val="0"/>
                  </a:prstClr>
                </a:solidFill>
                <a:latin typeface="Garamond" panose="02020404030301010803" pitchFamily="18" charset="0"/>
              </a:rPr>
              <a:t>La </a:t>
            </a:r>
            <a:r>
              <a:rPr lang="en-US" sz="2200" dirty="0" err="1">
                <a:solidFill>
                  <a:prstClr val="black">
                    <a:hueOff val="0"/>
                    <a:satOff val="0"/>
                    <a:lumOff val="0"/>
                    <a:alphaOff val="0"/>
                  </a:prstClr>
                </a:solidFill>
                <a:latin typeface="Garamond" panose="02020404030301010803" pitchFamily="18" charset="0"/>
              </a:rPr>
              <a:t>loi</a:t>
            </a:r>
            <a:r>
              <a:rPr lang="en-US" sz="2200" dirty="0">
                <a:solidFill>
                  <a:prstClr val="black">
                    <a:hueOff val="0"/>
                    <a:satOff val="0"/>
                    <a:lumOff val="0"/>
                    <a:alphaOff val="0"/>
                  </a:prstClr>
                </a:solidFill>
                <a:latin typeface="Garamond" panose="02020404030301010803" pitchFamily="18" charset="0"/>
              </a:rPr>
              <a:t> impose aux </a:t>
            </a:r>
            <a:r>
              <a:rPr lang="fr-FR" sz="2200" dirty="0">
                <a:solidFill>
                  <a:prstClr val="black">
                    <a:hueOff val="0"/>
                    <a:satOff val="0"/>
                    <a:lumOff val="0"/>
                    <a:alphaOff val="0"/>
                  </a:prstClr>
                </a:solidFill>
                <a:latin typeface="Garamond" panose="02020404030301010803" pitchFamily="18" charset="0"/>
              </a:rPr>
              <a:t>sociétés mères et entreprises donneuses d’ordre  l’obligation d’établir un plan de vigilance lorsqu’elles emploient pendant au moins deux exercices consécutifs :</a:t>
            </a:r>
          </a:p>
          <a:p>
            <a:endParaRPr lang="fr-FR" sz="2200" dirty="0">
              <a:latin typeface="Garamond" panose="02020404030301010803" pitchFamily="18" charset="0"/>
            </a:endParaRPr>
          </a:p>
          <a:p>
            <a:endParaRPr lang="fr-FR" sz="2200" dirty="0">
              <a:latin typeface="Garamond" panose="02020404030301010803" pitchFamily="18" charset="0"/>
            </a:endParaRPr>
          </a:p>
          <a:p>
            <a:pPr marL="342900" lvl="0" indent="-342900" algn="just">
              <a:lnSpc>
                <a:spcPct val="107000"/>
              </a:lnSpc>
              <a:buClr>
                <a:schemeClr val="accent1"/>
              </a:buClr>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200" dirty="0">
                <a:latin typeface="Garamond" panose="02020404030301010803" pitchFamily="18" charset="0"/>
              </a:rPr>
              <a:t>5.000 salariés en France au sein de leur entreprise située en France et dans leurs filiales à l’étranger.</a:t>
            </a:r>
          </a:p>
          <a:p>
            <a:pPr marL="342900" lvl="0" indent="-342900" algn="just">
              <a:lnSpc>
                <a:spcPct val="107000"/>
              </a:lnSpc>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2200" dirty="0">
              <a:latin typeface="Garamond" panose="02020404030301010803" pitchFamily="18" charset="0"/>
            </a:endParaRPr>
          </a:p>
          <a:p>
            <a:pPr marL="342900" indent="-342900" algn="just">
              <a:lnSpc>
                <a:spcPct val="107000"/>
              </a:lnSpc>
              <a:buClr>
                <a:schemeClr val="accent1"/>
              </a:buClr>
              <a:buFont typeface="Wingdings" panose="05000000000000000000" pitchFamily="2" charset="2"/>
              <a:buChar char="v"/>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200" dirty="0">
                <a:latin typeface="Garamond" panose="02020404030301010803" pitchFamily="18" charset="0"/>
              </a:rPr>
              <a:t>10.000 salariés dans le monde.</a:t>
            </a:r>
          </a:p>
          <a:p>
            <a:endParaRPr lang="en-US" sz="1600" dirty="0">
              <a:latin typeface="Garamond" panose="02020404030301010803" pitchFamily="18" charset="0"/>
              <a:ea typeface="Roboto Light" panose="02000000000000000000" pitchFamily="2" charset="0"/>
            </a:endParaRPr>
          </a:p>
        </p:txBody>
      </p:sp>
    </p:spTree>
    <p:extLst>
      <p:ext uri="{BB962C8B-B14F-4D97-AF65-F5344CB8AC3E}">
        <p14:creationId xmlns:p14="http://schemas.microsoft.com/office/powerpoint/2010/main" val="205203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708C471-D0C3-4A89-AF2F-C3CAE870135D}"/>
              </a:ext>
            </a:extLst>
          </p:cNvPr>
          <p:cNvSpPr>
            <a:spLocks noGrp="1"/>
          </p:cNvSpPr>
          <p:nvPr>
            <p:ph type="sldNum" sz="quarter" idx="10"/>
          </p:nvPr>
        </p:nvSpPr>
        <p:spPr/>
        <p:txBody>
          <a:bodyPr/>
          <a:lstStyle/>
          <a:p>
            <a:fld id="{EA863FF6-3BB9-43C5-9F59-9088692785F3}" type="slidenum">
              <a:rPr lang="en-US" altLang="fr-FR" smtClean="0"/>
              <a:pPr/>
              <a:t>4</a:t>
            </a:fld>
            <a:endParaRPr lang="en-US" altLang="fr-FR" dirty="0"/>
          </a:p>
        </p:txBody>
      </p:sp>
      <p:sp>
        <p:nvSpPr>
          <p:cNvPr id="4" name="Titre 3">
            <a:extLst>
              <a:ext uri="{FF2B5EF4-FFF2-40B4-BE49-F238E27FC236}">
                <a16:creationId xmlns:a16="http://schemas.microsoft.com/office/drawing/2014/main" id="{EB4641B4-ECFE-4464-B7F1-BC90718E29DF}"/>
              </a:ext>
            </a:extLst>
          </p:cNvPr>
          <p:cNvSpPr>
            <a:spLocks noGrp="1"/>
          </p:cNvSpPr>
          <p:nvPr>
            <p:ph type="title"/>
          </p:nvPr>
        </p:nvSpPr>
        <p:spPr>
          <a:xfrm>
            <a:off x="1631950" y="289645"/>
            <a:ext cx="8928100" cy="892175"/>
          </a:xfrm>
        </p:spPr>
        <p:txBody>
          <a:bodyPr/>
          <a:lstStyle/>
          <a:p>
            <a:pPr algn="ctr"/>
            <a:r>
              <a:rPr lang="en-US" dirty="0">
                <a:solidFill>
                  <a:schemeClr val="tx1"/>
                </a:solidFill>
                <a:latin typeface="Garamond" panose="02020404030301010803" pitchFamily="18" charset="0"/>
              </a:rPr>
              <a:t>Le </a:t>
            </a:r>
            <a:r>
              <a:rPr lang="en-US" dirty="0" err="1">
                <a:solidFill>
                  <a:schemeClr val="tx1"/>
                </a:solidFill>
                <a:latin typeface="Garamond" panose="02020404030301010803" pitchFamily="18" charset="0"/>
              </a:rPr>
              <a:t>contenu</a:t>
            </a:r>
            <a:r>
              <a:rPr lang="en-US" dirty="0">
                <a:solidFill>
                  <a:schemeClr val="tx1"/>
                </a:solidFill>
                <a:latin typeface="Garamond" panose="02020404030301010803" pitchFamily="18" charset="0"/>
              </a:rPr>
              <a:t> du plan de vigilance</a:t>
            </a:r>
            <a:br>
              <a:rPr lang="en-US" dirty="0">
                <a:solidFill>
                  <a:schemeClr val="tx1"/>
                </a:solidFill>
                <a:latin typeface="Garamond" panose="02020404030301010803" pitchFamily="18" charset="0"/>
              </a:rPr>
            </a:br>
            <a:r>
              <a:rPr lang="en-US" dirty="0">
                <a:solidFill>
                  <a:schemeClr val="tx1"/>
                </a:solidFill>
                <a:latin typeface="Garamond" panose="02020404030301010803" pitchFamily="18" charset="0"/>
              </a:rPr>
              <a:t> </a:t>
            </a:r>
            <a:r>
              <a:rPr lang="en-US" sz="2000" dirty="0">
                <a:solidFill>
                  <a:schemeClr val="tx1"/>
                </a:solidFill>
                <a:latin typeface="Garamond" panose="02020404030301010803" pitchFamily="18" charset="0"/>
              </a:rPr>
              <a:t>(article L. 225-102-4 du Code de commerce)</a:t>
            </a:r>
            <a:endParaRPr lang="en-US" dirty="0">
              <a:solidFill>
                <a:schemeClr val="tx1"/>
              </a:solidFill>
              <a:latin typeface="Garamond" panose="02020404030301010803" pitchFamily="18" charset="0"/>
            </a:endParaRPr>
          </a:p>
        </p:txBody>
      </p:sp>
      <p:graphicFrame>
        <p:nvGraphicFramePr>
          <p:cNvPr id="5" name="Espace réservé du contenu 4">
            <a:extLst>
              <a:ext uri="{FF2B5EF4-FFF2-40B4-BE49-F238E27FC236}">
                <a16:creationId xmlns:a16="http://schemas.microsoft.com/office/drawing/2014/main" id="{3B5586F2-F855-D0B4-A7FF-00889A019E52}"/>
              </a:ext>
            </a:extLst>
          </p:cNvPr>
          <p:cNvGraphicFramePr>
            <a:graphicFrameLocks noGrp="1"/>
          </p:cNvGraphicFramePr>
          <p:nvPr>
            <p:ph idx="1"/>
            <p:extLst>
              <p:ext uri="{D42A27DB-BD31-4B8C-83A1-F6EECF244321}">
                <p14:modId xmlns:p14="http://schemas.microsoft.com/office/powerpoint/2010/main" val="113465609"/>
              </p:ext>
            </p:extLst>
          </p:nvPr>
        </p:nvGraphicFramePr>
        <p:xfrm>
          <a:off x="407988" y="1700213"/>
          <a:ext cx="11039475"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87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361A728-3B22-4AA9-A23E-75EA8F1F59B1}"/>
              </a:ext>
            </a:extLst>
          </p:cNvPr>
          <p:cNvSpPr>
            <a:spLocks noGrp="1"/>
          </p:cNvSpPr>
          <p:nvPr>
            <p:ph idx="1"/>
          </p:nvPr>
        </p:nvSpPr>
        <p:spPr/>
        <p:txBody>
          <a:bodyPr/>
          <a:lstStyle/>
          <a:p>
            <a:pPr lvl="2" algn="just"/>
            <a:endParaRPr lang="fr-FR" sz="2000" dirty="0"/>
          </a:p>
          <a:p>
            <a:pPr marL="609597" lvl="1" indent="0" algn="just">
              <a:buNone/>
            </a:pPr>
            <a:endParaRPr lang="fr-FR" dirty="0"/>
          </a:p>
          <a:p>
            <a:pPr lvl="1" algn="just"/>
            <a:endParaRPr lang="fr-FR" dirty="0"/>
          </a:p>
        </p:txBody>
      </p:sp>
      <p:sp>
        <p:nvSpPr>
          <p:cNvPr id="3" name="Espace réservé du numéro de diapositive 2">
            <a:extLst>
              <a:ext uri="{FF2B5EF4-FFF2-40B4-BE49-F238E27FC236}">
                <a16:creationId xmlns:a16="http://schemas.microsoft.com/office/drawing/2014/main" id="{9F2D374B-68FF-49BB-9FC3-661D9CF58F06}"/>
              </a:ext>
            </a:extLst>
          </p:cNvPr>
          <p:cNvSpPr>
            <a:spLocks noGrp="1"/>
          </p:cNvSpPr>
          <p:nvPr>
            <p:ph type="sldNum" sz="quarter" idx="10"/>
          </p:nvPr>
        </p:nvSpPr>
        <p:spPr/>
        <p:txBody>
          <a:bodyPr/>
          <a:lstStyle/>
          <a:p>
            <a:fld id="{EA863FF6-3BB9-43C5-9F59-9088692785F3}" type="slidenum">
              <a:rPr lang="en-US" altLang="fr-FR" smtClean="0"/>
              <a:pPr/>
              <a:t>5</a:t>
            </a:fld>
            <a:endParaRPr lang="en-US" altLang="fr-FR" dirty="0"/>
          </a:p>
        </p:txBody>
      </p:sp>
      <p:sp>
        <p:nvSpPr>
          <p:cNvPr id="4" name="Titre 3">
            <a:extLst>
              <a:ext uri="{FF2B5EF4-FFF2-40B4-BE49-F238E27FC236}">
                <a16:creationId xmlns:a16="http://schemas.microsoft.com/office/drawing/2014/main" id="{0626887B-018F-424E-AAE3-BD0A9E252B69}"/>
              </a:ext>
            </a:extLst>
          </p:cNvPr>
          <p:cNvSpPr>
            <a:spLocks noGrp="1"/>
          </p:cNvSpPr>
          <p:nvPr>
            <p:ph type="title"/>
          </p:nvPr>
        </p:nvSpPr>
        <p:spPr>
          <a:xfrm>
            <a:off x="1869614" y="387472"/>
            <a:ext cx="8928100" cy="892175"/>
          </a:xfrm>
        </p:spPr>
        <p:txBody>
          <a:bodyPr/>
          <a:lstStyle/>
          <a:p>
            <a:pPr algn="ctr"/>
            <a:r>
              <a:rPr lang="fr-FR" dirty="0">
                <a:solidFill>
                  <a:schemeClr val="tx1"/>
                </a:solidFill>
                <a:latin typeface="Garamond" panose="02020404030301010803" pitchFamily="18" charset="0"/>
              </a:rPr>
              <a:t>Double mécanisme de sanctions : prévention et indemnisation</a:t>
            </a:r>
          </a:p>
        </p:txBody>
      </p:sp>
      <p:pic>
        <p:nvPicPr>
          <p:cNvPr id="5" name="Image 4">
            <a:extLst>
              <a:ext uri="{FF2B5EF4-FFF2-40B4-BE49-F238E27FC236}">
                <a16:creationId xmlns:a16="http://schemas.microsoft.com/office/drawing/2014/main" id="{687748FE-61D3-FB8E-D393-C10EF97CFD05}"/>
              </a:ext>
            </a:extLst>
          </p:cNvPr>
          <p:cNvPicPr>
            <a:picLocks noChangeAspect="1"/>
          </p:cNvPicPr>
          <p:nvPr/>
        </p:nvPicPr>
        <p:blipFill>
          <a:blip r:embed="rId3"/>
          <a:stretch>
            <a:fillRect/>
          </a:stretch>
        </p:blipFill>
        <p:spPr>
          <a:xfrm>
            <a:off x="623392" y="2492896"/>
            <a:ext cx="3638601" cy="2421324"/>
          </a:xfrm>
          <a:prstGeom prst="rect">
            <a:avLst/>
          </a:prstGeom>
        </p:spPr>
      </p:pic>
      <p:sp>
        <p:nvSpPr>
          <p:cNvPr id="8" name="ZoneTexte 7">
            <a:extLst>
              <a:ext uri="{FF2B5EF4-FFF2-40B4-BE49-F238E27FC236}">
                <a16:creationId xmlns:a16="http://schemas.microsoft.com/office/drawing/2014/main" id="{50A5BBA5-E720-044E-B0A4-A5A3D1AEBBAA}"/>
              </a:ext>
            </a:extLst>
          </p:cNvPr>
          <p:cNvSpPr txBox="1"/>
          <p:nvPr/>
        </p:nvSpPr>
        <p:spPr>
          <a:xfrm>
            <a:off x="5087888" y="2136338"/>
            <a:ext cx="6100618" cy="3108543"/>
          </a:xfrm>
          <a:prstGeom prst="rect">
            <a:avLst/>
          </a:prstGeom>
          <a:noFill/>
        </p:spPr>
        <p:txBody>
          <a:bodyPr wrap="square">
            <a:spAutoFit/>
          </a:bodyPr>
          <a:lstStyle/>
          <a:p>
            <a:pPr marL="285750" indent="-285750" algn="just">
              <a:buClr>
                <a:schemeClr val="accent1"/>
              </a:buClr>
              <a:buFont typeface="Wingdings" panose="05000000000000000000" pitchFamily="2" charset="2"/>
              <a:buChar char="v"/>
            </a:pPr>
            <a:r>
              <a:rPr lang="fr-FR" sz="1600" dirty="0">
                <a:solidFill>
                  <a:prstClr val="black">
                    <a:hueOff val="0"/>
                    <a:satOff val="0"/>
                    <a:lumOff val="0"/>
                    <a:alphaOff val="0"/>
                  </a:prstClr>
                </a:solidFill>
                <a:latin typeface="Garamond" panose="02020404030301010803" pitchFamily="18" charset="0"/>
              </a:rPr>
              <a:t>Toute personne justifiant d’un intérêt peut mettre en demeure l’entreprise concernée, de respecter ses obligations de mise en </a:t>
            </a:r>
            <a:r>
              <a:rPr lang="fr-FR" sz="1600" dirty="0" err="1">
                <a:solidFill>
                  <a:prstClr val="black">
                    <a:hueOff val="0"/>
                    <a:satOff val="0"/>
                    <a:lumOff val="0"/>
                    <a:alphaOff val="0"/>
                  </a:prstClr>
                </a:solidFill>
                <a:latin typeface="Garamond" panose="02020404030301010803" pitchFamily="18" charset="0"/>
              </a:rPr>
              <a:t>oeuvre</a:t>
            </a:r>
            <a:r>
              <a:rPr lang="fr-FR" sz="1600" dirty="0">
                <a:solidFill>
                  <a:prstClr val="black">
                    <a:hueOff val="0"/>
                    <a:satOff val="0"/>
                    <a:lumOff val="0"/>
                    <a:alphaOff val="0"/>
                  </a:prstClr>
                </a:solidFill>
                <a:latin typeface="Garamond" panose="02020404030301010803" pitchFamily="18" charset="0"/>
              </a:rPr>
              <a:t> d’un plan de vigilance.</a:t>
            </a:r>
          </a:p>
          <a:p>
            <a:pPr marL="285750" indent="-285750" algn="just">
              <a:buClr>
                <a:schemeClr val="accent1"/>
              </a:buClr>
              <a:buFont typeface="Wingdings" panose="05000000000000000000" pitchFamily="2" charset="2"/>
              <a:buChar char="v"/>
            </a:pPr>
            <a:endParaRPr lang="fr-FR" sz="1600" dirty="0">
              <a:solidFill>
                <a:prstClr val="black">
                  <a:hueOff val="0"/>
                  <a:satOff val="0"/>
                  <a:lumOff val="0"/>
                  <a:alphaOff val="0"/>
                </a:prstClr>
              </a:solidFill>
              <a:latin typeface="Garamond" panose="02020404030301010803" pitchFamily="18" charset="0"/>
            </a:endParaRPr>
          </a:p>
          <a:p>
            <a:pPr marL="285750" indent="-285750" algn="just">
              <a:buClr>
                <a:schemeClr val="accent1"/>
              </a:buClr>
              <a:buFont typeface="Wingdings" panose="05000000000000000000" pitchFamily="2" charset="2"/>
              <a:buChar char="v"/>
            </a:pPr>
            <a:endParaRPr lang="fr-FR" sz="1800" dirty="0">
              <a:latin typeface="Garamond" panose="02020404030301010803" pitchFamily="18" charset="0"/>
              <a:ea typeface="Roboto Light" panose="02000000000000000000" pitchFamily="2" charset="0"/>
            </a:endParaRPr>
          </a:p>
          <a:p>
            <a:pPr marL="285750" indent="-285750" algn="just">
              <a:buClr>
                <a:schemeClr val="accent1"/>
              </a:buClr>
              <a:buFont typeface="Wingdings" panose="05000000000000000000" pitchFamily="2" charset="2"/>
              <a:buChar char="v"/>
            </a:pPr>
            <a:r>
              <a:rPr lang="fr-FR" sz="1600" dirty="0">
                <a:solidFill>
                  <a:prstClr val="black">
                    <a:hueOff val="0"/>
                    <a:satOff val="0"/>
                    <a:lumOff val="0"/>
                    <a:alphaOff val="0"/>
                  </a:prstClr>
                </a:solidFill>
                <a:latin typeface="Garamond" panose="02020404030301010803" pitchFamily="18" charset="0"/>
              </a:rPr>
              <a:t>En l’absence de respect dans un délai de trois mois, toute personne peut engager une action judiciaire pour enjoindre la société de respecter ses obligations.</a:t>
            </a:r>
          </a:p>
          <a:p>
            <a:pPr marL="285750" indent="-285750" algn="just">
              <a:buClr>
                <a:schemeClr val="accent1"/>
              </a:buClr>
              <a:buFont typeface="Wingdings" panose="05000000000000000000" pitchFamily="2" charset="2"/>
              <a:buChar char="v"/>
            </a:pPr>
            <a:endParaRPr lang="fr-FR" sz="1600" dirty="0">
              <a:solidFill>
                <a:prstClr val="black">
                  <a:hueOff val="0"/>
                  <a:satOff val="0"/>
                  <a:lumOff val="0"/>
                  <a:alphaOff val="0"/>
                </a:prstClr>
              </a:solidFill>
              <a:latin typeface="Garamond" panose="02020404030301010803" pitchFamily="18" charset="0"/>
            </a:endParaRPr>
          </a:p>
          <a:p>
            <a:pPr marL="285750" indent="-285750" algn="just">
              <a:buClr>
                <a:schemeClr val="accent1"/>
              </a:buClr>
              <a:buFont typeface="Wingdings" panose="05000000000000000000" pitchFamily="2" charset="2"/>
              <a:buChar char="v"/>
            </a:pPr>
            <a:endParaRPr lang="fr-FR" sz="1800" dirty="0">
              <a:latin typeface="Garamond" panose="02020404030301010803" pitchFamily="18" charset="0"/>
              <a:ea typeface="Roboto Light" panose="02000000000000000000" pitchFamily="2" charset="0"/>
            </a:endParaRPr>
          </a:p>
          <a:p>
            <a:pPr marL="285750" indent="-285750" algn="just">
              <a:buClr>
                <a:schemeClr val="accent1"/>
              </a:buClr>
              <a:buFont typeface="Wingdings" panose="05000000000000000000" pitchFamily="2" charset="2"/>
              <a:buChar char="v"/>
            </a:pPr>
            <a:r>
              <a:rPr lang="fr-FR" sz="1600" dirty="0">
                <a:solidFill>
                  <a:prstClr val="black">
                    <a:hueOff val="0"/>
                    <a:satOff val="0"/>
                    <a:lumOff val="0"/>
                    <a:alphaOff val="0"/>
                  </a:prstClr>
                </a:solidFill>
                <a:latin typeface="Garamond" panose="02020404030301010803" pitchFamily="18" charset="0"/>
              </a:rPr>
              <a:t>En cas de non respect de ses obligations, l’entreprise engage sa responsabilité civile (article L. 225-102-5 du Code de commerce).</a:t>
            </a:r>
          </a:p>
        </p:txBody>
      </p:sp>
    </p:spTree>
    <p:extLst>
      <p:ext uri="{BB962C8B-B14F-4D97-AF65-F5344CB8AC3E}">
        <p14:creationId xmlns:p14="http://schemas.microsoft.com/office/powerpoint/2010/main" val="107509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E070DC3-C39B-4411-A111-591FE3C7D047}"/>
              </a:ext>
            </a:extLst>
          </p:cNvPr>
          <p:cNvSpPr>
            <a:spLocks noGrp="1"/>
          </p:cNvSpPr>
          <p:nvPr>
            <p:ph idx="1"/>
          </p:nvPr>
        </p:nvSpPr>
        <p:spPr>
          <a:xfrm>
            <a:off x="500631" y="1521334"/>
            <a:ext cx="11040533" cy="4608512"/>
          </a:xfrm>
        </p:spPr>
        <p:txBody>
          <a:bodyPr/>
          <a:lstStyle/>
          <a:p>
            <a:pPr marL="285750" indent="-285750" algn="just">
              <a:buClr>
                <a:schemeClr val="accent1"/>
              </a:buClr>
              <a:buFont typeface="Wingdings" panose="05000000000000000000" pitchFamily="2" charset="2"/>
              <a:buChar char="v"/>
            </a:pPr>
            <a:r>
              <a:rPr lang="en-US" sz="2000" dirty="0">
                <a:latin typeface="Garamond" panose="02020404030301010803" pitchFamily="18" charset="0"/>
                <a:ea typeface="Roboto Light" panose="02000000000000000000" pitchFamily="2" charset="0"/>
              </a:rPr>
              <a:t>6</a:t>
            </a:r>
            <a:endParaRPr lang="fr-FR" dirty="0"/>
          </a:p>
          <a:p>
            <a:pPr lvl="2"/>
            <a:endParaRPr lang="fr-FR" dirty="0"/>
          </a:p>
          <a:p>
            <a:pPr lvl="2"/>
            <a:endParaRPr lang="fr-FR" dirty="0"/>
          </a:p>
          <a:p>
            <a:pPr marL="77787" lvl="1" indent="0">
              <a:buNone/>
            </a:pPr>
            <a:endParaRPr lang="fr-FR" dirty="0"/>
          </a:p>
        </p:txBody>
      </p:sp>
      <p:sp>
        <p:nvSpPr>
          <p:cNvPr id="3" name="Espace réservé du numéro de diapositive 2">
            <a:extLst>
              <a:ext uri="{FF2B5EF4-FFF2-40B4-BE49-F238E27FC236}">
                <a16:creationId xmlns:a16="http://schemas.microsoft.com/office/drawing/2014/main" id="{F8CDEF9B-9D22-4023-931E-89FFC5154E4A}"/>
              </a:ext>
            </a:extLst>
          </p:cNvPr>
          <p:cNvSpPr>
            <a:spLocks noGrp="1"/>
          </p:cNvSpPr>
          <p:nvPr>
            <p:ph type="sldNum" sz="quarter" idx="10"/>
          </p:nvPr>
        </p:nvSpPr>
        <p:spPr/>
        <p:txBody>
          <a:bodyPr/>
          <a:lstStyle/>
          <a:p>
            <a:fld id="{EA863FF6-3BB9-43C5-9F59-9088692785F3}" type="slidenum">
              <a:rPr lang="en-US" altLang="fr-FR" smtClean="0"/>
              <a:pPr/>
              <a:t>6</a:t>
            </a:fld>
            <a:endParaRPr lang="en-US" altLang="fr-FR" dirty="0"/>
          </a:p>
        </p:txBody>
      </p:sp>
      <p:sp>
        <p:nvSpPr>
          <p:cNvPr id="4" name="Titre 3">
            <a:extLst>
              <a:ext uri="{FF2B5EF4-FFF2-40B4-BE49-F238E27FC236}">
                <a16:creationId xmlns:a16="http://schemas.microsoft.com/office/drawing/2014/main" id="{D31F6F4E-B4F2-49F7-8864-6D1D0A6FAD25}"/>
              </a:ext>
            </a:extLst>
          </p:cNvPr>
          <p:cNvSpPr>
            <a:spLocks noGrp="1"/>
          </p:cNvSpPr>
          <p:nvPr>
            <p:ph type="title"/>
          </p:nvPr>
        </p:nvSpPr>
        <p:spPr/>
        <p:txBody>
          <a:bodyPr/>
          <a:lstStyle/>
          <a:p>
            <a:pPr algn="ctr"/>
            <a:r>
              <a:rPr lang="fr-FR" dirty="0">
                <a:solidFill>
                  <a:schemeClr val="tx1"/>
                </a:solidFill>
              </a:rPr>
              <a:t>Ordonnances </a:t>
            </a:r>
            <a:r>
              <a:rPr lang="fr-FR" dirty="0" err="1">
                <a:solidFill>
                  <a:schemeClr val="tx1"/>
                </a:solidFill>
              </a:rPr>
              <a:t>TotalEnergies</a:t>
            </a:r>
            <a:r>
              <a:rPr lang="fr-FR" dirty="0">
                <a:solidFill>
                  <a:schemeClr val="tx1"/>
                </a:solidFill>
              </a:rPr>
              <a:t> du 28 février 2023</a:t>
            </a:r>
            <a:endParaRPr lang="en-US" dirty="0">
              <a:solidFill>
                <a:schemeClr val="tx1"/>
              </a:solidFill>
            </a:endParaRPr>
          </a:p>
        </p:txBody>
      </p:sp>
      <p:pic>
        <p:nvPicPr>
          <p:cNvPr id="5" name="Graphique 4">
            <a:extLst>
              <a:ext uri="{FF2B5EF4-FFF2-40B4-BE49-F238E27FC236}">
                <a16:creationId xmlns:a16="http://schemas.microsoft.com/office/drawing/2014/main" id="{4ACBDDFA-4ECA-27A9-915C-E60D0BAE34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7408" y="1762125"/>
            <a:ext cx="3333750" cy="3333750"/>
          </a:xfrm>
          <a:prstGeom prst="rect">
            <a:avLst/>
          </a:prstGeom>
        </p:spPr>
      </p:pic>
      <p:sp>
        <p:nvSpPr>
          <p:cNvPr id="8" name="ZoneTexte 7">
            <a:extLst>
              <a:ext uri="{FF2B5EF4-FFF2-40B4-BE49-F238E27FC236}">
                <a16:creationId xmlns:a16="http://schemas.microsoft.com/office/drawing/2014/main" id="{4A010F68-CB4E-85B9-5097-659D810B2871}"/>
              </a:ext>
            </a:extLst>
          </p:cNvPr>
          <p:cNvSpPr txBox="1"/>
          <p:nvPr/>
        </p:nvSpPr>
        <p:spPr>
          <a:xfrm>
            <a:off x="4351169" y="1762125"/>
            <a:ext cx="6100618" cy="3693319"/>
          </a:xfrm>
          <a:prstGeom prst="rect">
            <a:avLst/>
          </a:prstGeom>
          <a:noFill/>
        </p:spPr>
        <p:txBody>
          <a:bodyPr wrap="square">
            <a:spAutoFit/>
          </a:bodyPr>
          <a:lstStyle/>
          <a:p>
            <a:pPr marL="285750" indent="-285750" algn="just">
              <a:buClr>
                <a:schemeClr val="accent1"/>
              </a:buClr>
              <a:buFont typeface="Wingdings" panose="05000000000000000000" pitchFamily="2" charset="2"/>
              <a:buChar char="v"/>
            </a:pPr>
            <a:r>
              <a:rPr lang="fr-FR" dirty="0">
                <a:solidFill>
                  <a:prstClr val="black">
                    <a:hueOff val="0"/>
                    <a:satOff val="0"/>
                    <a:lumOff val="0"/>
                    <a:alphaOff val="0"/>
                  </a:prstClr>
                </a:solidFill>
                <a:latin typeface="Garamond" panose="02020404030301010803" pitchFamily="18" charset="0"/>
              </a:rPr>
              <a:t>6 associations de protection de l’environnement avaient saisi le Juge des référés afin que </a:t>
            </a:r>
            <a:r>
              <a:rPr lang="fr-FR" dirty="0" err="1">
                <a:solidFill>
                  <a:prstClr val="black">
                    <a:hueOff val="0"/>
                    <a:satOff val="0"/>
                    <a:lumOff val="0"/>
                    <a:alphaOff val="0"/>
                  </a:prstClr>
                </a:solidFill>
                <a:latin typeface="Garamond" panose="02020404030301010803" pitchFamily="18" charset="0"/>
              </a:rPr>
              <a:t>TotalEnergies</a:t>
            </a:r>
            <a:r>
              <a:rPr lang="fr-FR" dirty="0">
                <a:solidFill>
                  <a:prstClr val="black">
                    <a:hueOff val="0"/>
                    <a:satOff val="0"/>
                    <a:lumOff val="0"/>
                    <a:alphaOff val="0"/>
                  </a:prstClr>
                </a:solidFill>
                <a:latin typeface="Garamond" panose="02020404030301010803" pitchFamily="18" charset="0"/>
              </a:rPr>
              <a:t> soit condamné à respecter ses obligations de vigilance. </a:t>
            </a:r>
          </a:p>
          <a:p>
            <a:pPr marL="285750" indent="-285750" algn="just">
              <a:buClr>
                <a:schemeClr val="accent1"/>
              </a:buClr>
              <a:buFont typeface="Wingdings" panose="05000000000000000000" pitchFamily="2" charset="2"/>
              <a:buChar char="v"/>
            </a:pPr>
            <a:endParaRPr lang="fr-FR" dirty="0">
              <a:solidFill>
                <a:prstClr val="black">
                  <a:hueOff val="0"/>
                  <a:satOff val="0"/>
                  <a:lumOff val="0"/>
                  <a:alphaOff val="0"/>
                </a:prstClr>
              </a:solidFill>
              <a:latin typeface="Helvetica Neue"/>
            </a:endParaRPr>
          </a:p>
          <a:p>
            <a:pPr marL="285750" indent="-285750" algn="just">
              <a:buClr>
                <a:schemeClr val="accent1"/>
              </a:buClr>
              <a:buFont typeface="Wingdings" panose="05000000000000000000" pitchFamily="2" charset="2"/>
              <a:buChar char="v"/>
            </a:pPr>
            <a:endParaRPr lang="fr-FR" dirty="0">
              <a:latin typeface="Garamond" panose="02020404030301010803" pitchFamily="18" charset="0"/>
              <a:ea typeface="Roboto Light" panose="02000000000000000000" pitchFamily="2" charset="0"/>
            </a:endParaRPr>
          </a:p>
          <a:p>
            <a:pPr marL="285750" indent="-285750" algn="just">
              <a:buClr>
                <a:schemeClr val="accent1"/>
              </a:buClr>
              <a:buFont typeface="Wingdings" panose="05000000000000000000" pitchFamily="2" charset="2"/>
              <a:buChar char="v"/>
            </a:pPr>
            <a:r>
              <a:rPr lang="fr-FR" dirty="0">
                <a:solidFill>
                  <a:prstClr val="black">
                    <a:hueOff val="0"/>
                    <a:satOff val="0"/>
                    <a:lumOff val="0"/>
                    <a:alphaOff val="0"/>
                  </a:prstClr>
                </a:solidFill>
                <a:latin typeface="Garamond" panose="02020404030301010803" pitchFamily="18" charset="0"/>
              </a:rPr>
              <a:t>Elles reprochaient à </a:t>
            </a:r>
            <a:r>
              <a:rPr lang="fr-FR" dirty="0" err="1">
                <a:solidFill>
                  <a:prstClr val="black">
                    <a:hueOff val="0"/>
                    <a:satOff val="0"/>
                    <a:lumOff val="0"/>
                    <a:alphaOff val="0"/>
                  </a:prstClr>
                </a:solidFill>
                <a:latin typeface="Garamond" panose="02020404030301010803" pitchFamily="18" charset="0"/>
              </a:rPr>
              <a:t>TotalEnergies</a:t>
            </a:r>
            <a:r>
              <a:rPr lang="fr-FR" dirty="0">
                <a:solidFill>
                  <a:prstClr val="black">
                    <a:hueOff val="0"/>
                    <a:satOff val="0"/>
                    <a:lumOff val="0"/>
                    <a:alphaOff val="0"/>
                  </a:prstClr>
                </a:solidFill>
                <a:latin typeface="Garamond" panose="02020404030301010803" pitchFamily="18" charset="0"/>
              </a:rPr>
              <a:t> de violer ses obligations environnementales et de bafouer les droits humains dans le cadre de deux projets majeurs  de développement pétrolier en Ouganda et en Tanzanie ayant des conséquences sur les populations locales (déplacements de populations) et sur l’environnement (réchauffement climatique, risques de pollution des eaux et des sols).</a:t>
            </a:r>
          </a:p>
          <a:p>
            <a:pPr marL="285750" indent="-285750" algn="just">
              <a:buClr>
                <a:schemeClr val="accent1"/>
              </a:buClr>
              <a:buFont typeface="Wingdings" panose="05000000000000000000" pitchFamily="2" charset="2"/>
              <a:buChar char="v"/>
            </a:pPr>
            <a:endParaRPr lang="en-US" sz="1800" dirty="0">
              <a:latin typeface="Garamond" panose="02020404030301010803" pitchFamily="18" charset="0"/>
              <a:ea typeface="Roboto Light" panose="02000000000000000000" pitchFamily="2" charset="0"/>
            </a:endParaRPr>
          </a:p>
        </p:txBody>
      </p:sp>
    </p:spTree>
    <p:extLst>
      <p:ext uri="{BB962C8B-B14F-4D97-AF65-F5344CB8AC3E}">
        <p14:creationId xmlns:p14="http://schemas.microsoft.com/office/powerpoint/2010/main" val="82432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C09B896-3F39-469D-AB41-853CE410D445}"/>
              </a:ext>
            </a:extLst>
          </p:cNvPr>
          <p:cNvSpPr>
            <a:spLocks noGrp="1"/>
          </p:cNvSpPr>
          <p:nvPr>
            <p:ph idx="1"/>
          </p:nvPr>
        </p:nvSpPr>
        <p:spPr/>
        <p:txBody>
          <a:bodyPr/>
          <a:lstStyle/>
          <a:p>
            <a:pPr marL="285750" lvl="0" indent="-285750" algn="just">
              <a:buClr>
                <a:schemeClr val="accent1"/>
              </a:buClr>
              <a:buFont typeface="Wingdings" panose="05000000000000000000" pitchFamily="2" charset="2"/>
              <a:buChar char="v"/>
            </a:pPr>
            <a:r>
              <a:rPr lang="fr-FR" sz="2000" kern="1200" dirty="0">
                <a:latin typeface="Garamond" panose="02020404030301010803" pitchFamily="18" charset="0"/>
                <a:ea typeface="Roboto Light" panose="02000000000000000000" pitchFamily="2" charset="0"/>
                <a:cs typeface="+mn-cs"/>
              </a:rPr>
              <a:t>Le Juge des référés a déclaré irrecevables les recours des associations qui portaient initialement sur le plan de vigilance publié par </a:t>
            </a:r>
            <a:r>
              <a:rPr lang="fr-FR" sz="2000" kern="1200" dirty="0" err="1">
                <a:latin typeface="Garamond" panose="02020404030301010803" pitchFamily="18" charset="0"/>
                <a:ea typeface="Roboto Light" panose="02000000000000000000" pitchFamily="2" charset="0"/>
                <a:cs typeface="+mn-cs"/>
              </a:rPr>
              <a:t>TotalEnergies</a:t>
            </a:r>
            <a:r>
              <a:rPr lang="fr-FR" sz="2000" kern="1200" dirty="0">
                <a:latin typeface="Garamond" panose="02020404030301010803" pitchFamily="18" charset="0"/>
                <a:ea typeface="Roboto Light" panose="02000000000000000000" pitchFamily="2" charset="0"/>
                <a:cs typeface="+mn-cs"/>
              </a:rPr>
              <a:t> en 2018 alors que lors de l’audience des plaidoiries, les reproches des associations étaient centrées sur le plan de vigilance de 2021 lequel n’avait pas fait l’objet d’une mise en demeure préalable. </a:t>
            </a:r>
          </a:p>
          <a:p>
            <a:pPr marL="285750" lvl="0" indent="-285750" algn="just">
              <a:buClr>
                <a:schemeClr val="accent1"/>
              </a:buClr>
              <a:buFont typeface="Wingdings" panose="05000000000000000000" pitchFamily="2" charset="2"/>
              <a:buChar char="v"/>
            </a:pPr>
            <a:endParaRPr lang="fr-FR" sz="2000" kern="1200" dirty="0">
              <a:solidFill>
                <a:schemeClr val="tx1"/>
              </a:solidFill>
              <a:latin typeface="Garamond" panose="02020404030301010803" pitchFamily="18" charset="0"/>
              <a:ea typeface="Roboto Light" panose="02000000000000000000" pitchFamily="2" charset="0"/>
              <a:cs typeface="+mn-cs"/>
            </a:endParaRPr>
          </a:p>
          <a:p>
            <a:pPr marL="285750" indent="-285750" algn="just">
              <a:buClr>
                <a:schemeClr val="accent1"/>
              </a:buClr>
              <a:buFont typeface="Wingdings" panose="05000000000000000000" pitchFamily="2" charset="2"/>
              <a:buChar char="v"/>
            </a:pPr>
            <a:r>
              <a:rPr lang="fr-FR" sz="2000" kern="1200" dirty="0">
                <a:latin typeface="Garamond" panose="02020404030301010803" pitchFamily="18" charset="0"/>
                <a:ea typeface="Roboto Light" panose="02000000000000000000" pitchFamily="2" charset="0"/>
                <a:cs typeface="+mn-cs"/>
              </a:rPr>
              <a:t>Le Juge des référés ne se contente pas de déclarer les actions irrecevables sur le fondement d’un manquement procédural mais juge également ne pas être en mesure d’apprécier ce que sont les « </a:t>
            </a:r>
            <a:r>
              <a:rPr lang="fr-FR" sz="2000" i="1" kern="1200" dirty="0">
                <a:latin typeface="Garamond" panose="02020404030301010803" pitchFamily="18" charset="0"/>
                <a:ea typeface="Roboto Light" panose="02000000000000000000" pitchFamily="2" charset="0"/>
                <a:cs typeface="+mn-cs"/>
              </a:rPr>
              <a:t>mesures raisonnables </a:t>
            </a:r>
            <a:r>
              <a:rPr lang="fr-FR" sz="2000" kern="1200" dirty="0">
                <a:latin typeface="Garamond" panose="02020404030301010803" pitchFamily="18" charset="0"/>
                <a:ea typeface="Roboto Light" panose="02000000000000000000" pitchFamily="2" charset="0"/>
                <a:cs typeface="+mn-cs"/>
              </a:rPr>
              <a:t>» qui doivent être mises en place dans le plan de vigilance. Les mesures de vigilance demeurent « générales » et aucun décret qui aurait pu apporter des précisions sur le contenu de ces mesures, n’a été publié.</a:t>
            </a:r>
          </a:p>
          <a:p>
            <a:pPr marL="285750" indent="-285750" algn="just">
              <a:buClr>
                <a:schemeClr val="accent1"/>
              </a:buClr>
              <a:buFont typeface="Wingdings" panose="05000000000000000000" pitchFamily="2" charset="2"/>
              <a:buChar char="v"/>
            </a:pPr>
            <a:endParaRPr lang="fr-FR" sz="2000" kern="1200" dirty="0">
              <a:latin typeface="Garamond" panose="02020404030301010803" pitchFamily="18" charset="0"/>
              <a:ea typeface="Roboto Light" panose="02000000000000000000" pitchFamily="2" charset="0"/>
              <a:cs typeface="+mn-cs"/>
            </a:endParaRPr>
          </a:p>
          <a:p>
            <a:pPr marL="285750" indent="-285750" algn="just">
              <a:buClr>
                <a:schemeClr val="accent1"/>
              </a:buClr>
              <a:buFont typeface="Wingdings" panose="05000000000000000000" pitchFamily="2" charset="2"/>
              <a:buChar char="v"/>
            </a:pPr>
            <a:r>
              <a:rPr lang="fr-FR" sz="2000" kern="1200" dirty="0">
                <a:latin typeface="Garamond" panose="02020404030301010803" pitchFamily="18" charset="0"/>
                <a:ea typeface="Roboto Light" panose="02000000000000000000" pitchFamily="2" charset="0"/>
                <a:cs typeface="+mn-cs"/>
              </a:rPr>
              <a:t>Le Juge des référés rappelle qu’aucun standard international n’existe et qu’il n’y a pas en France d’organisme indépendant en charge de contrôler la conformité des plans de vigilance et que les parties prenantes avec qui la société doit élaborer la cartographie des risques ne sont pas déterminées.</a:t>
            </a:r>
          </a:p>
          <a:p>
            <a:endParaRPr lang="en-US" dirty="0"/>
          </a:p>
        </p:txBody>
      </p:sp>
      <p:sp>
        <p:nvSpPr>
          <p:cNvPr id="3" name="Espace réservé du numéro de diapositive 2">
            <a:extLst>
              <a:ext uri="{FF2B5EF4-FFF2-40B4-BE49-F238E27FC236}">
                <a16:creationId xmlns:a16="http://schemas.microsoft.com/office/drawing/2014/main" id="{6052F25B-9476-47D2-B09E-656347593A39}"/>
              </a:ext>
            </a:extLst>
          </p:cNvPr>
          <p:cNvSpPr>
            <a:spLocks noGrp="1"/>
          </p:cNvSpPr>
          <p:nvPr>
            <p:ph type="sldNum" sz="quarter" idx="10"/>
          </p:nvPr>
        </p:nvSpPr>
        <p:spPr/>
        <p:txBody>
          <a:bodyPr/>
          <a:lstStyle/>
          <a:p>
            <a:fld id="{EA863FF6-3BB9-43C5-9F59-9088692785F3}" type="slidenum">
              <a:rPr lang="en-US" altLang="fr-FR" smtClean="0"/>
              <a:pPr/>
              <a:t>7</a:t>
            </a:fld>
            <a:endParaRPr lang="en-US" altLang="fr-FR" dirty="0"/>
          </a:p>
        </p:txBody>
      </p:sp>
      <p:sp>
        <p:nvSpPr>
          <p:cNvPr id="4" name="Titre 3">
            <a:extLst>
              <a:ext uri="{FF2B5EF4-FFF2-40B4-BE49-F238E27FC236}">
                <a16:creationId xmlns:a16="http://schemas.microsoft.com/office/drawing/2014/main" id="{1E8E3FC3-3F00-4433-97DB-161FAC561067}"/>
              </a:ext>
            </a:extLst>
          </p:cNvPr>
          <p:cNvSpPr>
            <a:spLocks noGrp="1"/>
          </p:cNvSpPr>
          <p:nvPr>
            <p:ph type="title"/>
          </p:nvPr>
        </p:nvSpPr>
        <p:spPr/>
        <p:txBody>
          <a:bodyPr/>
          <a:lstStyle/>
          <a:p>
            <a:pPr algn="ctr"/>
            <a:r>
              <a:rPr lang="fr-FR" dirty="0">
                <a:solidFill>
                  <a:schemeClr val="tx1"/>
                </a:solidFill>
              </a:rPr>
              <a:t>Rejet par le Juge des référés des actions engagées par les associations</a:t>
            </a:r>
          </a:p>
        </p:txBody>
      </p:sp>
    </p:spTree>
    <p:extLst>
      <p:ext uri="{BB962C8B-B14F-4D97-AF65-F5344CB8AC3E}">
        <p14:creationId xmlns:p14="http://schemas.microsoft.com/office/powerpoint/2010/main" val="181895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00172FD-C6D4-BE07-9A03-50D3FD92D276}"/>
              </a:ext>
            </a:extLst>
          </p:cNvPr>
          <p:cNvSpPr>
            <a:spLocks noGrp="1"/>
          </p:cNvSpPr>
          <p:nvPr>
            <p:ph type="sldNum" sz="quarter" idx="10"/>
          </p:nvPr>
        </p:nvSpPr>
        <p:spPr/>
        <p:txBody>
          <a:bodyPr/>
          <a:lstStyle/>
          <a:p>
            <a:fld id="{EA863FF6-3BB9-43C5-9F59-9088692785F3}" type="slidenum">
              <a:rPr lang="en-US" altLang="fr-FR" smtClean="0"/>
              <a:pPr/>
              <a:t>8</a:t>
            </a:fld>
            <a:endParaRPr lang="en-US" altLang="fr-FR" dirty="0"/>
          </a:p>
        </p:txBody>
      </p:sp>
      <p:sp>
        <p:nvSpPr>
          <p:cNvPr id="4" name="Titre 3">
            <a:extLst>
              <a:ext uri="{FF2B5EF4-FFF2-40B4-BE49-F238E27FC236}">
                <a16:creationId xmlns:a16="http://schemas.microsoft.com/office/drawing/2014/main" id="{A9C56174-E8C1-BC55-A8A6-2CF766F71425}"/>
              </a:ext>
            </a:extLst>
          </p:cNvPr>
          <p:cNvSpPr>
            <a:spLocks noGrp="1"/>
          </p:cNvSpPr>
          <p:nvPr>
            <p:ph type="title"/>
          </p:nvPr>
        </p:nvSpPr>
        <p:spPr/>
        <p:txBody>
          <a:bodyPr/>
          <a:lstStyle/>
          <a:p>
            <a:pPr algn="ctr"/>
            <a:r>
              <a:rPr lang="fr-FR" dirty="0">
                <a:solidFill>
                  <a:schemeClr val="tx1"/>
                </a:solidFill>
              </a:rPr>
              <a:t>Les changements prévus par la directive européenne</a:t>
            </a:r>
          </a:p>
        </p:txBody>
      </p:sp>
      <p:sp>
        <p:nvSpPr>
          <p:cNvPr id="6" name="Freeform 5">
            <a:extLst>
              <a:ext uri="{FF2B5EF4-FFF2-40B4-BE49-F238E27FC236}">
                <a16:creationId xmlns:a16="http://schemas.microsoft.com/office/drawing/2014/main" id="{A52366A9-48F6-DD87-8DC6-E491EB9B2BB2}"/>
              </a:ext>
            </a:extLst>
          </p:cNvPr>
          <p:cNvSpPr>
            <a:spLocks/>
          </p:cNvSpPr>
          <p:nvPr/>
        </p:nvSpPr>
        <p:spPr bwMode="auto">
          <a:xfrm>
            <a:off x="695400" y="1342453"/>
            <a:ext cx="3481196" cy="2708853"/>
          </a:xfrm>
          <a:custGeom>
            <a:avLst/>
            <a:gdLst>
              <a:gd name="T0" fmla="*/ 243 w 892"/>
              <a:gd name="T1" fmla="*/ 694 h 694"/>
              <a:gd name="T2" fmla="*/ 237 w 892"/>
              <a:gd name="T3" fmla="*/ 694 h 694"/>
              <a:gd name="T4" fmla="*/ 2 w 892"/>
              <a:gd name="T5" fmla="*/ 694 h 694"/>
              <a:gd name="T6" fmla="*/ 2 w 892"/>
              <a:gd name="T7" fmla="*/ 459 h 694"/>
              <a:gd name="T8" fmla="*/ 2 w 892"/>
              <a:gd name="T9" fmla="*/ 261 h 694"/>
              <a:gd name="T10" fmla="*/ 2 w 892"/>
              <a:gd name="T11" fmla="*/ 257 h 694"/>
              <a:gd name="T12" fmla="*/ 2 w 892"/>
              <a:gd name="T13" fmla="*/ 0 h 694"/>
              <a:gd name="T14" fmla="*/ 33 w 892"/>
              <a:gd name="T15" fmla="*/ 1 h 694"/>
              <a:gd name="T16" fmla="*/ 244 w 892"/>
              <a:gd name="T17" fmla="*/ 1 h 694"/>
              <a:gd name="T18" fmla="*/ 244 w 892"/>
              <a:gd name="T19" fmla="*/ 1 h 694"/>
              <a:gd name="T20" fmla="*/ 244 w 892"/>
              <a:gd name="T21" fmla="*/ 1 h 694"/>
              <a:gd name="T22" fmla="*/ 443 w 892"/>
              <a:gd name="T23" fmla="*/ 1 h 694"/>
              <a:gd name="T24" fmla="*/ 564 w 892"/>
              <a:gd name="T25" fmla="*/ 1 h 694"/>
              <a:gd name="T26" fmla="*/ 564 w 892"/>
              <a:gd name="T27" fmla="*/ 0 h 694"/>
              <a:gd name="T28" fmla="*/ 655 w 892"/>
              <a:gd name="T29" fmla="*/ 0 h 694"/>
              <a:gd name="T30" fmla="*/ 696 w 892"/>
              <a:gd name="T31" fmla="*/ 0 h 694"/>
              <a:gd name="T32" fmla="*/ 696 w 892"/>
              <a:gd name="T33" fmla="*/ 254 h 694"/>
              <a:gd name="T34" fmla="*/ 696 w 892"/>
              <a:gd name="T35" fmla="*/ 260 h 694"/>
              <a:gd name="T36" fmla="*/ 697 w 892"/>
              <a:gd name="T37" fmla="*/ 260 h 694"/>
              <a:gd name="T38" fmla="*/ 697 w 892"/>
              <a:gd name="T39" fmla="*/ 262 h 694"/>
              <a:gd name="T40" fmla="*/ 710 w 892"/>
              <a:gd name="T41" fmla="*/ 261 h 694"/>
              <a:gd name="T42" fmla="*/ 712 w 892"/>
              <a:gd name="T43" fmla="*/ 261 h 694"/>
              <a:gd name="T44" fmla="*/ 697 w 892"/>
              <a:gd name="T45" fmla="*/ 262 h 694"/>
              <a:gd name="T46" fmla="*/ 741 w 892"/>
              <a:gd name="T47" fmla="*/ 308 h 694"/>
              <a:gd name="T48" fmla="*/ 765 w 892"/>
              <a:gd name="T49" fmla="*/ 302 h 694"/>
              <a:gd name="T50" fmla="*/ 827 w 892"/>
              <a:gd name="T51" fmla="*/ 281 h 694"/>
              <a:gd name="T52" fmla="*/ 892 w 892"/>
              <a:gd name="T53" fmla="*/ 356 h 694"/>
              <a:gd name="T54" fmla="*/ 827 w 892"/>
              <a:gd name="T55" fmla="*/ 432 h 694"/>
              <a:gd name="T56" fmla="*/ 765 w 892"/>
              <a:gd name="T57" fmla="*/ 411 h 694"/>
              <a:gd name="T58" fmla="*/ 741 w 892"/>
              <a:gd name="T59" fmla="*/ 405 h 694"/>
              <a:gd name="T60" fmla="*/ 697 w 892"/>
              <a:gd name="T61" fmla="*/ 453 h 694"/>
              <a:gd name="T62" fmla="*/ 696 w 892"/>
              <a:gd name="T63" fmla="*/ 454 h 694"/>
              <a:gd name="T64" fmla="*/ 696 w 892"/>
              <a:gd name="T65" fmla="*/ 459 h 694"/>
              <a:gd name="T66" fmla="*/ 696 w 892"/>
              <a:gd name="T67" fmla="*/ 694 h 694"/>
              <a:gd name="T68" fmla="*/ 649 w 892"/>
              <a:gd name="T69" fmla="*/ 694 h 694"/>
              <a:gd name="T70" fmla="*/ 649 w 892"/>
              <a:gd name="T71" fmla="*/ 694 h 694"/>
              <a:gd name="T72" fmla="*/ 442 w 892"/>
              <a:gd name="T73" fmla="*/ 694 h 694"/>
              <a:gd name="T74" fmla="*/ 435 w 892"/>
              <a:gd name="T75" fmla="*/ 694 h 694"/>
              <a:gd name="T76" fmla="*/ 435 w 892"/>
              <a:gd name="T77" fmla="*/ 694 h 694"/>
              <a:gd name="T78" fmla="*/ 416 w 892"/>
              <a:gd name="T79" fmla="*/ 684 h 694"/>
              <a:gd name="T80" fmla="*/ 418 w 892"/>
              <a:gd name="T81" fmla="*/ 663 h 694"/>
              <a:gd name="T82" fmla="*/ 441 w 892"/>
              <a:gd name="T83" fmla="*/ 590 h 694"/>
              <a:gd name="T84" fmla="*/ 340 w 892"/>
              <a:gd name="T85" fmla="*/ 499 h 694"/>
              <a:gd name="T86" fmla="*/ 240 w 892"/>
              <a:gd name="T87" fmla="*/ 590 h 694"/>
              <a:gd name="T88" fmla="*/ 263 w 892"/>
              <a:gd name="T89" fmla="*/ 663 h 694"/>
              <a:gd name="T90" fmla="*/ 264 w 892"/>
              <a:gd name="T91" fmla="*/ 684 h 694"/>
              <a:gd name="T92" fmla="*/ 244 w 892"/>
              <a:gd name="T93" fmla="*/ 694 h 694"/>
              <a:gd name="T94" fmla="*/ 243 w 892"/>
              <a:gd name="T9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2" h="694">
                <a:moveTo>
                  <a:pt x="243" y="694"/>
                </a:moveTo>
                <a:cubicBezTo>
                  <a:pt x="237" y="694"/>
                  <a:pt x="237" y="694"/>
                  <a:pt x="237" y="694"/>
                </a:cubicBezTo>
                <a:cubicBezTo>
                  <a:pt x="2" y="694"/>
                  <a:pt x="2" y="694"/>
                  <a:pt x="2" y="694"/>
                </a:cubicBezTo>
                <a:cubicBezTo>
                  <a:pt x="2" y="459"/>
                  <a:pt x="2" y="459"/>
                  <a:pt x="2" y="459"/>
                </a:cubicBezTo>
                <a:cubicBezTo>
                  <a:pt x="2" y="458"/>
                  <a:pt x="0" y="294"/>
                  <a:pt x="2" y="261"/>
                </a:cubicBezTo>
                <a:cubicBezTo>
                  <a:pt x="2" y="260"/>
                  <a:pt x="2" y="258"/>
                  <a:pt x="2" y="257"/>
                </a:cubicBezTo>
                <a:cubicBezTo>
                  <a:pt x="2" y="0"/>
                  <a:pt x="2" y="0"/>
                  <a:pt x="2" y="0"/>
                </a:cubicBezTo>
                <a:cubicBezTo>
                  <a:pt x="33" y="1"/>
                  <a:pt x="33" y="1"/>
                  <a:pt x="33" y="1"/>
                </a:cubicBezTo>
                <a:cubicBezTo>
                  <a:pt x="244" y="1"/>
                  <a:pt x="244" y="1"/>
                  <a:pt x="244" y="1"/>
                </a:cubicBezTo>
                <a:cubicBezTo>
                  <a:pt x="244" y="1"/>
                  <a:pt x="244" y="1"/>
                  <a:pt x="244" y="1"/>
                </a:cubicBezTo>
                <a:cubicBezTo>
                  <a:pt x="244" y="1"/>
                  <a:pt x="244" y="1"/>
                  <a:pt x="244" y="1"/>
                </a:cubicBezTo>
                <a:cubicBezTo>
                  <a:pt x="443" y="1"/>
                  <a:pt x="443" y="1"/>
                  <a:pt x="443" y="1"/>
                </a:cubicBezTo>
                <a:cubicBezTo>
                  <a:pt x="564" y="1"/>
                  <a:pt x="564" y="1"/>
                  <a:pt x="564" y="1"/>
                </a:cubicBezTo>
                <a:cubicBezTo>
                  <a:pt x="564" y="0"/>
                  <a:pt x="564" y="0"/>
                  <a:pt x="564" y="0"/>
                </a:cubicBezTo>
                <a:cubicBezTo>
                  <a:pt x="655" y="0"/>
                  <a:pt x="655" y="0"/>
                  <a:pt x="655" y="0"/>
                </a:cubicBezTo>
                <a:cubicBezTo>
                  <a:pt x="658" y="0"/>
                  <a:pt x="681" y="0"/>
                  <a:pt x="696" y="0"/>
                </a:cubicBezTo>
                <a:cubicBezTo>
                  <a:pt x="696" y="254"/>
                  <a:pt x="696" y="254"/>
                  <a:pt x="696" y="254"/>
                </a:cubicBezTo>
                <a:cubicBezTo>
                  <a:pt x="696" y="257"/>
                  <a:pt x="696" y="259"/>
                  <a:pt x="696" y="260"/>
                </a:cubicBezTo>
                <a:cubicBezTo>
                  <a:pt x="697" y="260"/>
                  <a:pt x="697" y="260"/>
                  <a:pt x="697" y="260"/>
                </a:cubicBezTo>
                <a:cubicBezTo>
                  <a:pt x="697" y="261"/>
                  <a:pt x="697" y="261"/>
                  <a:pt x="697" y="262"/>
                </a:cubicBezTo>
                <a:cubicBezTo>
                  <a:pt x="710" y="261"/>
                  <a:pt x="710" y="261"/>
                  <a:pt x="710" y="261"/>
                </a:cubicBezTo>
                <a:cubicBezTo>
                  <a:pt x="712" y="261"/>
                  <a:pt x="712" y="261"/>
                  <a:pt x="712" y="261"/>
                </a:cubicBezTo>
                <a:cubicBezTo>
                  <a:pt x="697" y="262"/>
                  <a:pt x="697" y="262"/>
                  <a:pt x="697" y="262"/>
                </a:cubicBezTo>
                <a:cubicBezTo>
                  <a:pt x="700" y="290"/>
                  <a:pt x="717" y="308"/>
                  <a:pt x="741" y="308"/>
                </a:cubicBezTo>
                <a:cubicBezTo>
                  <a:pt x="748" y="308"/>
                  <a:pt x="756" y="306"/>
                  <a:pt x="765" y="302"/>
                </a:cubicBezTo>
                <a:cubicBezTo>
                  <a:pt x="781" y="294"/>
                  <a:pt x="812" y="281"/>
                  <a:pt x="827" y="281"/>
                </a:cubicBezTo>
                <a:cubicBezTo>
                  <a:pt x="863" y="281"/>
                  <a:pt x="892" y="315"/>
                  <a:pt x="892" y="356"/>
                </a:cubicBezTo>
                <a:cubicBezTo>
                  <a:pt x="892" y="398"/>
                  <a:pt x="863" y="432"/>
                  <a:pt x="827" y="432"/>
                </a:cubicBezTo>
                <a:cubicBezTo>
                  <a:pt x="812" y="432"/>
                  <a:pt x="781" y="419"/>
                  <a:pt x="765" y="411"/>
                </a:cubicBezTo>
                <a:cubicBezTo>
                  <a:pt x="756" y="407"/>
                  <a:pt x="748" y="405"/>
                  <a:pt x="741" y="405"/>
                </a:cubicBezTo>
                <a:cubicBezTo>
                  <a:pt x="716" y="405"/>
                  <a:pt x="699" y="424"/>
                  <a:pt x="697" y="453"/>
                </a:cubicBezTo>
                <a:cubicBezTo>
                  <a:pt x="696" y="454"/>
                  <a:pt x="696" y="454"/>
                  <a:pt x="696" y="454"/>
                </a:cubicBezTo>
                <a:cubicBezTo>
                  <a:pt x="696" y="459"/>
                  <a:pt x="696" y="459"/>
                  <a:pt x="696" y="459"/>
                </a:cubicBezTo>
                <a:cubicBezTo>
                  <a:pt x="696" y="694"/>
                  <a:pt x="696" y="694"/>
                  <a:pt x="696" y="694"/>
                </a:cubicBezTo>
                <a:cubicBezTo>
                  <a:pt x="649" y="694"/>
                  <a:pt x="649" y="694"/>
                  <a:pt x="649" y="694"/>
                </a:cubicBezTo>
                <a:cubicBezTo>
                  <a:pt x="649" y="694"/>
                  <a:pt x="649" y="694"/>
                  <a:pt x="649" y="694"/>
                </a:cubicBezTo>
                <a:cubicBezTo>
                  <a:pt x="442" y="694"/>
                  <a:pt x="442" y="694"/>
                  <a:pt x="442" y="694"/>
                </a:cubicBezTo>
                <a:cubicBezTo>
                  <a:pt x="439" y="694"/>
                  <a:pt x="436" y="694"/>
                  <a:pt x="435" y="694"/>
                </a:cubicBezTo>
                <a:cubicBezTo>
                  <a:pt x="435" y="694"/>
                  <a:pt x="435" y="694"/>
                  <a:pt x="435" y="694"/>
                </a:cubicBezTo>
                <a:cubicBezTo>
                  <a:pt x="426" y="693"/>
                  <a:pt x="419" y="689"/>
                  <a:pt x="416" y="684"/>
                </a:cubicBezTo>
                <a:cubicBezTo>
                  <a:pt x="413" y="677"/>
                  <a:pt x="415" y="669"/>
                  <a:pt x="418" y="663"/>
                </a:cubicBezTo>
                <a:cubicBezTo>
                  <a:pt x="420" y="658"/>
                  <a:pt x="441" y="615"/>
                  <a:pt x="441" y="590"/>
                </a:cubicBezTo>
                <a:cubicBezTo>
                  <a:pt x="441" y="540"/>
                  <a:pt x="396" y="499"/>
                  <a:pt x="340" y="499"/>
                </a:cubicBezTo>
                <a:cubicBezTo>
                  <a:pt x="285" y="499"/>
                  <a:pt x="240" y="540"/>
                  <a:pt x="240" y="590"/>
                </a:cubicBezTo>
                <a:cubicBezTo>
                  <a:pt x="240" y="615"/>
                  <a:pt x="261" y="658"/>
                  <a:pt x="263" y="663"/>
                </a:cubicBezTo>
                <a:cubicBezTo>
                  <a:pt x="267" y="671"/>
                  <a:pt x="267" y="679"/>
                  <a:pt x="264" y="684"/>
                </a:cubicBezTo>
                <a:cubicBezTo>
                  <a:pt x="261" y="690"/>
                  <a:pt x="254" y="693"/>
                  <a:pt x="244" y="694"/>
                </a:cubicBezTo>
                <a:cubicBezTo>
                  <a:pt x="244" y="694"/>
                  <a:pt x="243" y="694"/>
                  <a:pt x="243" y="694"/>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1867" b="1" dirty="0"/>
          </a:p>
        </p:txBody>
      </p:sp>
      <p:sp>
        <p:nvSpPr>
          <p:cNvPr id="8" name="ZoneTexte 7">
            <a:extLst>
              <a:ext uri="{FF2B5EF4-FFF2-40B4-BE49-F238E27FC236}">
                <a16:creationId xmlns:a16="http://schemas.microsoft.com/office/drawing/2014/main" id="{ED03E2B0-82B0-D5EF-755A-02D6C0BD6278}"/>
              </a:ext>
            </a:extLst>
          </p:cNvPr>
          <p:cNvSpPr txBox="1"/>
          <p:nvPr/>
        </p:nvSpPr>
        <p:spPr>
          <a:xfrm>
            <a:off x="119336" y="4646886"/>
            <a:ext cx="3816424" cy="1477328"/>
          </a:xfrm>
          <a:prstGeom prst="rect">
            <a:avLst/>
          </a:prstGeom>
          <a:noFill/>
        </p:spPr>
        <p:txBody>
          <a:bodyPr wrap="square">
            <a:spAutoFit/>
          </a:bodyPr>
          <a:lstStyle/>
          <a:p>
            <a:pPr algn="ctr" defTabSz="1219170"/>
            <a:r>
              <a:rPr lang="fr-FR" altLang="de-DE" sz="1800" dirty="0">
                <a:latin typeface="Garamond" panose="02020404030301010803" pitchFamily="18" charset="0"/>
                <a:ea typeface="Tahoma" panose="020B0604030504040204" pitchFamily="34" charset="0"/>
                <a:cs typeface="Tahoma" panose="020B0604030504040204" pitchFamily="34" charset="0"/>
              </a:rPr>
              <a:t>Elargissement des entreprises soumises. Le </a:t>
            </a:r>
            <a:r>
              <a:rPr lang="fr-FR" altLang="de-DE" dirty="0">
                <a:latin typeface="Garamond" panose="02020404030301010803" pitchFamily="18" charset="0"/>
                <a:ea typeface="Tahoma" panose="020B0604030504040204" pitchFamily="34" charset="0"/>
                <a:cs typeface="Tahoma" panose="020B0604030504040204" pitchFamily="34" charset="0"/>
              </a:rPr>
              <a:t>P</a:t>
            </a:r>
            <a:r>
              <a:rPr lang="fr-FR" altLang="de-DE" sz="1800" dirty="0">
                <a:latin typeface="Garamond" panose="02020404030301010803" pitchFamily="18" charset="0"/>
                <a:ea typeface="Tahoma" panose="020B0604030504040204" pitchFamily="34" charset="0"/>
                <a:cs typeface="Tahoma" panose="020B0604030504040204" pitchFamily="34" charset="0"/>
              </a:rPr>
              <a:t>arlement </a:t>
            </a:r>
            <a:r>
              <a:rPr lang="fr-FR" altLang="de-DE" dirty="0">
                <a:latin typeface="Garamond" panose="02020404030301010803" pitchFamily="18" charset="0"/>
                <a:ea typeface="Tahoma" panose="020B0604030504040204" pitchFamily="34" charset="0"/>
                <a:cs typeface="Tahoma" panose="020B0604030504040204" pitchFamily="34" charset="0"/>
              </a:rPr>
              <a:t>E</a:t>
            </a:r>
            <a:r>
              <a:rPr lang="fr-FR" altLang="de-DE" sz="1800" dirty="0">
                <a:latin typeface="Garamond" panose="02020404030301010803" pitchFamily="18" charset="0"/>
                <a:ea typeface="Tahoma" panose="020B0604030504040204" pitchFamily="34" charset="0"/>
                <a:cs typeface="Tahoma" panose="020B0604030504040204" pitchFamily="34" charset="0"/>
              </a:rPr>
              <a:t>uropéen a adopté une proposition de directive prévoyant un seuil de 250 salariés</a:t>
            </a:r>
            <a:r>
              <a:rPr lang="fr-FR" altLang="de-DE" dirty="0">
                <a:latin typeface="Garamond" panose="02020404030301010803" pitchFamily="18" charset="0"/>
                <a:ea typeface="Tahoma" panose="020B0604030504040204" pitchFamily="34" charset="0"/>
                <a:cs typeface="Tahoma" panose="020B0604030504040204" pitchFamily="34" charset="0"/>
              </a:rPr>
              <a:t> et 40 M € en Europe ou 150 M€ dans le Monde.</a:t>
            </a:r>
            <a:endParaRPr kumimoji="0" lang="fr-FR" altLang="de-DE" i="0" u="none" strike="noStrike" cap="none" normalizeH="0" baseline="0" dirty="0">
              <a:ln>
                <a:noFill/>
              </a:ln>
              <a:effectLst/>
              <a:latin typeface="Garamond" panose="02020404030301010803" pitchFamily="18" charset="0"/>
              <a:ea typeface="Tahoma" panose="020B0604030504040204" pitchFamily="34" charset="0"/>
              <a:cs typeface="Tahoma" panose="020B0604030504040204" pitchFamily="34" charset="0"/>
            </a:endParaRPr>
          </a:p>
        </p:txBody>
      </p:sp>
      <p:sp>
        <p:nvSpPr>
          <p:cNvPr id="9" name="Freeform 11">
            <a:extLst>
              <a:ext uri="{FF2B5EF4-FFF2-40B4-BE49-F238E27FC236}">
                <a16:creationId xmlns:a16="http://schemas.microsoft.com/office/drawing/2014/main" id="{49AA91B3-AA1D-8B6A-F57C-8E1F1467EDFB}"/>
              </a:ext>
            </a:extLst>
          </p:cNvPr>
          <p:cNvSpPr>
            <a:spLocks/>
          </p:cNvSpPr>
          <p:nvPr/>
        </p:nvSpPr>
        <p:spPr bwMode="auto">
          <a:xfrm>
            <a:off x="4675641" y="1338685"/>
            <a:ext cx="2840717" cy="2712621"/>
          </a:xfrm>
          <a:custGeom>
            <a:avLst/>
            <a:gdLst>
              <a:gd name="T0" fmla="*/ 252 w 728"/>
              <a:gd name="T1" fmla="*/ 694 h 695"/>
              <a:gd name="T2" fmla="*/ 247 w 728"/>
              <a:gd name="T3" fmla="*/ 694 h 695"/>
              <a:gd name="T4" fmla="*/ 0 w 728"/>
              <a:gd name="T5" fmla="*/ 694 h 695"/>
              <a:gd name="T6" fmla="*/ 0 w 728"/>
              <a:gd name="T7" fmla="*/ 459 h 695"/>
              <a:gd name="T8" fmla="*/ 0 w 728"/>
              <a:gd name="T9" fmla="*/ 455 h 695"/>
              <a:gd name="T10" fmla="*/ 0 w 728"/>
              <a:gd name="T11" fmla="*/ 455 h 695"/>
              <a:gd name="T12" fmla="*/ 20 w 728"/>
              <a:gd name="T13" fmla="*/ 431 h 695"/>
              <a:gd name="T14" fmla="*/ 33 w 728"/>
              <a:gd name="T15" fmla="*/ 434 h 695"/>
              <a:gd name="T16" fmla="*/ 110 w 728"/>
              <a:gd name="T17" fmla="*/ 457 h 695"/>
              <a:gd name="T18" fmla="*/ 206 w 728"/>
              <a:gd name="T19" fmla="*/ 357 h 695"/>
              <a:gd name="T20" fmla="*/ 110 w 728"/>
              <a:gd name="T21" fmla="*/ 256 h 695"/>
              <a:gd name="T22" fmla="*/ 33 w 728"/>
              <a:gd name="T23" fmla="*/ 279 h 695"/>
              <a:gd name="T24" fmla="*/ 20 w 728"/>
              <a:gd name="T25" fmla="*/ 283 h 695"/>
              <a:gd name="T26" fmla="*/ 1 w 728"/>
              <a:gd name="T27" fmla="*/ 260 h 695"/>
              <a:gd name="T28" fmla="*/ 0 w 728"/>
              <a:gd name="T29" fmla="*/ 259 h 695"/>
              <a:gd name="T30" fmla="*/ 0 w 728"/>
              <a:gd name="T31" fmla="*/ 259 h 695"/>
              <a:gd name="T32" fmla="*/ 0 w 728"/>
              <a:gd name="T33" fmla="*/ 255 h 695"/>
              <a:gd name="T34" fmla="*/ 0 w 728"/>
              <a:gd name="T35" fmla="*/ 1 h 695"/>
              <a:gd name="T36" fmla="*/ 33 w 728"/>
              <a:gd name="T37" fmla="*/ 1 h 695"/>
              <a:gd name="T38" fmla="*/ 253 w 728"/>
              <a:gd name="T39" fmla="*/ 1 h 695"/>
              <a:gd name="T40" fmla="*/ 254 w 728"/>
              <a:gd name="T41" fmla="*/ 1 h 695"/>
              <a:gd name="T42" fmla="*/ 254 w 728"/>
              <a:gd name="T43" fmla="*/ 1 h 695"/>
              <a:gd name="T44" fmla="*/ 463 w 728"/>
              <a:gd name="T45" fmla="*/ 1 h 695"/>
              <a:gd name="T46" fmla="*/ 589 w 728"/>
              <a:gd name="T47" fmla="*/ 1 h 695"/>
              <a:gd name="T48" fmla="*/ 589 w 728"/>
              <a:gd name="T49" fmla="*/ 0 h 695"/>
              <a:gd name="T50" fmla="*/ 685 w 728"/>
              <a:gd name="T51" fmla="*/ 0 h 695"/>
              <a:gd name="T52" fmla="*/ 728 w 728"/>
              <a:gd name="T53" fmla="*/ 0 h 695"/>
              <a:gd name="T54" fmla="*/ 728 w 728"/>
              <a:gd name="T55" fmla="*/ 255 h 695"/>
              <a:gd name="T56" fmla="*/ 728 w 728"/>
              <a:gd name="T57" fmla="*/ 260 h 695"/>
              <a:gd name="T58" fmla="*/ 709 w 728"/>
              <a:gd name="T59" fmla="*/ 282 h 695"/>
              <a:gd name="T60" fmla="*/ 695 w 728"/>
              <a:gd name="T61" fmla="*/ 279 h 695"/>
              <a:gd name="T62" fmla="*/ 619 w 728"/>
              <a:gd name="T63" fmla="*/ 256 h 695"/>
              <a:gd name="T64" fmla="*/ 523 w 728"/>
              <a:gd name="T65" fmla="*/ 356 h 695"/>
              <a:gd name="T66" fmla="*/ 619 w 728"/>
              <a:gd name="T67" fmla="*/ 457 h 695"/>
              <a:gd name="T68" fmla="*/ 695 w 728"/>
              <a:gd name="T69" fmla="*/ 434 h 695"/>
              <a:gd name="T70" fmla="*/ 709 w 728"/>
              <a:gd name="T71" fmla="*/ 431 h 695"/>
              <a:gd name="T72" fmla="*/ 728 w 728"/>
              <a:gd name="T73" fmla="*/ 454 h 695"/>
              <a:gd name="T74" fmla="*/ 728 w 728"/>
              <a:gd name="T75" fmla="*/ 459 h 695"/>
              <a:gd name="T76" fmla="*/ 728 w 728"/>
              <a:gd name="T77" fmla="*/ 694 h 695"/>
              <a:gd name="T78" fmla="*/ 679 w 728"/>
              <a:gd name="T79" fmla="*/ 694 h 695"/>
              <a:gd name="T80" fmla="*/ 679 w 728"/>
              <a:gd name="T81" fmla="*/ 694 h 695"/>
              <a:gd name="T82" fmla="*/ 461 w 728"/>
              <a:gd name="T83" fmla="*/ 694 h 695"/>
              <a:gd name="T84" fmla="*/ 454 w 728"/>
              <a:gd name="T85" fmla="*/ 694 h 695"/>
              <a:gd name="T86" fmla="*/ 454 w 728"/>
              <a:gd name="T87" fmla="*/ 694 h 695"/>
              <a:gd name="T88" fmla="*/ 434 w 728"/>
              <a:gd name="T89" fmla="*/ 684 h 695"/>
              <a:gd name="T90" fmla="*/ 436 w 728"/>
              <a:gd name="T91" fmla="*/ 663 h 695"/>
              <a:gd name="T92" fmla="*/ 461 w 728"/>
              <a:gd name="T93" fmla="*/ 590 h 695"/>
              <a:gd name="T94" fmla="*/ 355 w 728"/>
              <a:gd name="T95" fmla="*/ 499 h 695"/>
              <a:gd name="T96" fmla="*/ 249 w 728"/>
              <a:gd name="T97" fmla="*/ 590 h 695"/>
              <a:gd name="T98" fmla="*/ 274 w 728"/>
              <a:gd name="T99" fmla="*/ 663 h 695"/>
              <a:gd name="T100" fmla="*/ 275 w 728"/>
              <a:gd name="T101" fmla="*/ 684 h 695"/>
              <a:gd name="T102" fmla="*/ 254 w 728"/>
              <a:gd name="T103" fmla="*/ 695 h 695"/>
              <a:gd name="T104" fmla="*/ 252 w 728"/>
              <a:gd name="T105" fmla="*/ 694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8" h="695">
                <a:moveTo>
                  <a:pt x="252" y="694"/>
                </a:moveTo>
                <a:cubicBezTo>
                  <a:pt x="247" y="694"/>
                  <a:pt x="247" y="694"/>
                  <a:pt x="247" y="694"/>
                </a:cubicBezTo>
                <a:cubicBezTo>
                  <a:pt x="0" y="694"/>
                  <a:pt x="0" y="694"/>
                  <a:pt x="0" y="694"/>
                </a:cubicBezTo>
                <a:cubicBezTo>
                  <a:pt x="0" y="459"/>
                  <a:pt x="0" y="459"/>
                  <a:pt x="0" y="459"/>
                </a:cubicBezTo>
                <a:cubicBezTo>
                  <a:pt x="0" y="455"/>
                  <a:pt x="0" y="455"/>
                  <a:pt x="0" y="455"/>
                </a:cubicBezTo>
                <a:cubicBezTo>
                  <a:pt x="0" y="455"/>
                  <a:pt x="0" y="455"/>
                  <a:pt x="0" y="455"/>
                </a:cubicBezTo>
                <a:cubicBezTo>
                  <a:pt x="1" y="449"/>
                  <a:pt x="4" y="431"/>
                  <a:pt x="20" y="431"/>
                </a:cubicBezTo>
                <a:cubicBezTo>
                  <a:pt x="24" y="431"/>
                  <a:pt x="28" y="432"/>
                  <a:pt x="33" y="434"/>
                </a:cubicBezTo>
                <a:cubicBezTo>
                  <a:pt x="38" y="436"/>
                  <a:pt x="84" y="457"/>
                  <a:pt x="110" y="457"/>
                </a:cubicBezTo>
                <a:cubicBezTo>
                  <a:pt x="163" y="457"/>
                  <a:pt x="206" y="412"/>
                  <a:pt x="206" y="357"/>
                </a:cubicBezTo>
                <a:cubicBezTo>
                  <a:pt x="206" y="301"/>
                  <a:pt x="163" y="256"/>
                  <a:pt x="110" y="256"/>
                </a:cubicBezTo>
                <a:cubicBezTo>
                  <a:pt x="84" y="256"/>
                  <a:pt x="38" y="277"/>
                  <a:pt x="33" y="279"/>
                </a:cubicBezTo>
                <a:cubicBezTo>
                  <a:pt x="28" y="281"/>
                  <a:pt x="24" y="283"/>
                  <a:pt x="20" y="283"/>
                </a:cubicBezTo>
                <a:cubicBezTo>
                  <a:pt x="5" y="283"/>
                  <a:pt x="1" y="267"/>
                  <a:pt x="1" y="260"/>
                </a:cubicBezTo>
                <a:cubicBezTo>
                  <a:pt x="0" y="259"/>
                  <a:pt x="0" y="259"/>
                  <a:pt x="0" y="259"/>
                </a:cubicBezTo>
                <a:cubicBezTo>
                  <a:pt x="0" y="259"/>
                  <a:pt x="0" y="259"/>
                  <a:pt x="0" y="259"/>
                </a:cubicBezTo>
                <a:cubicBezTo>
                  <a:pt x="0" y="258"/>
                  <a:pt x="0" y="255"/>
                  <a:pt x="0" y="255"/>
                </a:cubicBezTo>
                <a:cubicBezTo>
                  <a:pt x="0" y="1"/>
                  <a:pt x="0" y="1"/>
                  <a:pt x="0" y="1"/>
                </a:cubicBezTo>
                <a:cubicBezTo>
                  <a:pt x="33" y="1"/>
                  <a:pt x="33" y="1"/>
                  <a:pt x="33" y="1"/>
                </a:cubicBezTo>
                <a:cubicBezTo>
                  <a:pt x="253" y="1"/>
                  <a:pt x="253" y="1"/>
                  <a:pt x="253" y="1"/>
                </a:cubicBezTo>
                <a:cubicBezTo>
                  <a:pt x="254" y="1"/>
                  <a:pt x="254" y="1"/>
                  <a:pt x="254" y="1"/>
                </a:cubicBezTo>
                <a:cubicBezTo>
                  <a:pt x="254" y="1"/>
                  <a:pt x="254" y="1"/>
                  <a:pt x="254" y="1"/>
                </a:cubicBezTo>
                <a:cubicBezTo>
                  <a:pt x="463" y="1"/>
                  <a:pt x="463" y="1"/>
                  <a:pt x="463" y="1"/>
                </a:cubicBezTo>
                <a:cubicBezTo>
                  <a:pt x="589" y="1"/>
                  <a:pt x="589" y="1"/>
                  <a:pt x="589" y="1"/>
                </a:cubicBezTo>
                <a:cubicBezTo>
                  <a:pt x="589" y="0"/>
                  <a:pt x="589" y="0"/>
                  <a:pt x="589" y="0"/>
                </a:cubicBezTo>
                <a:cubicBezTo>
                  <a:pt x="685" y="0"/>
                  <a:pt x="685" y="0"/>
                  <a:pt x="685" y="0"/>
                </a:cubicBezTo>
                <a:cubicBezTo>
                  <a:pt x="688" y="0"/>
                  <a:pt x="712" y="0"/>
                  <a:pt x="728" y="0"/>
                </a:cubicBezTo>
                <a:cubicBezTo>
                  <a:pt x="728" y="255"/>
                  <a:pt x="728" y="255"/>
                  <a:pt x="728" y="255"/>
                </a:cubicBezTo>
                <a:cubicBezTo>
                  <a:pt x="728" y="257"/>
                  <a:pt x="728" y="259"/>
                  <a:pt x="728" y="260"/>
                </a:cubicBezTo>
                <a:cubicBezTo>
                  <a:pt x="727" y="266"/>
                  <a:pt x="724" y="282"/>
                  <a:pt x="709" y="282"/>
                </a:cubicBezTo>
                <a:cubicBezTo>
                  <a:pt x="705" y="282"/>
                  <a:pt x="700" y="281"/>
                  <a:pt x="695" y="279"/>
                </a:cubicBezTo>
                <a:cubicBezTo>
                  <a:pt x="690" y="277"/>
                  <a:pt x="645" y="256"/>
                  <a:pt x="619" y="256"/>
                </a:cubicBezTo>
                <a:cubicBezTo>
                  <a:pt x="566" y="256"/>
                  <a:pt x="523" y="301"/>
                  <a:pt x="523" y="356"/>
                </a:cubicBezTo>
                <a:cubicBezTo>
                  <a:pt x="523" y="412"/>
                  <a:pt x="566" y="457"/>
                  <a:pt x="619" y="457"/>
                </a:cubicBezTo>
                <a:cubicBezTo>
                  <a:pt x="645" y="457"/>
                  <a:pt x="690" y="436"/>
                  <a:pt x="695" y="434"/>
                </a:cubicBezTo>
                <a:cubicBezTo>
                  <a:pt x="700" y="432"/>
                  <a:pt x="705" y="431"/>
                  <a:pt x="709" y="431"/>
                </a:cubicBezTo>
                <a:cubicBezTo>
                  <a:pt x="724" y="431"/>
                  <a:pt x="728" y="447"/>
                  <a:pt x="728" y="454"/>
                </a:cubicBezTo>
                <a:cubicBezTo>
                  <a:pt x="728" y="459"/>
                  <a:pt x="728" y="459"/>
                  <a:pt x="728" y="459"/>
                </a:cubicBezTo>
                <a:cubicBezTo>
                  <a:pt x="728" y="694"/>
                  <a:pt x="728" y="694"/>
                  <a:pt x="728" y="694"/>
                </a:cubicBezTo>
                <a:cubicBezTo>
                  <a:pt x="679" y="694"/>
                  <a:pt x="679" y="694"/>
                  <a:pt x="679" y="694"/>
                </a:cubicBezTo>
                <a:cubicBezTo>
                  <a:pt x="679" y="694"/>
                  <a:pt x="679" y="694"/>
                  <a:pt x="679" y="694"/>
                </a:cubicBezTo>
                <a:cubicBezTo>
                  <a:pt x="461" y="694"/>
                  <a:pt x="461" y="694"/>
                  <a:pt x="461" y="694"/>
                </a:cubicBezTo>
                <a:cubicBezTo>
                  <a:pt x="458" y="694"/>
                  <a:pt x="455" y="694"/>
                  <a:pt x="454" y="694"/>
                </a:cubicBezTo>
                <a:cubicBezTo>
                  <a:pt x="454" y="694"/>
                  <a:pt x="454" y="694"/>
                  <a:pt x="454" y="694"/>
                </a:cubicBezTo>
                <a:cubicBezTo>
                  <a:pt x="445" y="693"/>
                  <a:pt x="438" y="689"/>
                  <a:pt x="434" y="684"/>
                </a:cubicBezTo>
                <a:cubicBezTo>
                  <a:pt x="431" y="677"/>
                  <a:pt x="433" y="669"/>
                  <a:pt x="436" y="663"/>
                </a:cubicBezTo>
                <a:cubicBezTo>
                  <a:pt x="439" y="659"/>
                  <a:pt x="461" y="615"/>
                  <a:pt x="461" y="590"/>
                </a:cubicBezTo>
                <a:cubicBezTo>
                  <a:pt x="461" y="540"/>
                  <a:pt x="413" y="499"/>
                  <a:pt x="355" y="499"/>
                </a:cubicBezTo>
                <a:cubicBezTo>
                  <a:pt x="296" y="499"/>
                  <a:pt x="249" y="540"/>
                  <a:pt x="249" y="590"/>
                </a:cubicBezTo>
                <a:cubicBezTo>
                  <a:pt x="249" y="615"/>
                  <a:pt x="271" y="659"/>
                  <a:pt x="274" y="663"/>
                </a:cubicBezTo>
                <a:cubicBezTo>
                  <a:pt x="278" y="671"/>
                  <a:pt x="278" y="679"/>
                  <a:pt x="275" y="684"/>
                </a:cubicBezTo>
                <a:cubicBezTo>
                  <a:pt x="272" y="690"/>
                  <a:pt x="264" y="693"/>
                  <a:pt x="254" y="695"/>
                </a:cubicBezTo>
                <a:cubicBezTo>
                  <a:pt x="253" y="694"/>
                  <a:pt x="252" y="694"/>
                  <a:pt x="252" y="694"/>
                </a:cubicBezTo>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1867" b="1"/>
          </a:p>
        </p:txBody>
      </p:sp>
      <p:sp>
        <p:nvSpPr>
          <p:cNvPr id="10" name="Rectangle 5">
            <a:extLst>
              <a:ext uri="{FF2B5EF4-FFF2-40B4-BE49-F238E27FC236}">
                <a16:creationId xmlns:a16="http://schemas.microsoft.com/office/drawing/2014/main" id="{A6E31BA0-A746-553A-76DA-4393EB5FD257}"/>
              </a:ext>
            </a:extLst>
          </p:cNvPr>
          <p:cNvSpPr>
            <a:spLocks noChangeArrowheads="1"/>
          </p:cNvSpPr>
          <p:nvPr/>
        </p:nvSpPr>
        <p:spPr bwMode="auto">
          <a:xfrm>
            <a:off x="4455220" y="4369887"/>
            <a:ext cx="3155300" cy="20313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170"/>
            <a:r>
              <a:rPr lang="fr-FR" altLang="de-DE" dirty="0">
                <a:latin typeface="Garamond" panose="02020404030301010803" pitchFamily="18" charset="0"/>
                <a:ea typeface="Tahoma" panose="020B0604030504040204" pitchFamily="34" charset="0"/>
                <a:cs typeface="Tahoma" panose="020B0604030504040204" pitchFamily="34" charset="0"/>
              </a:rPr>
              <a:t>Création d’une autorité indépendante chargée de contrôler les plans de vigilance mis en place. </a:t>
            </a:r>
          </a:p>
          <a:p>
            <a:pPr algn="ctr" defTabSz="1219170"/>
            <a:r>
              <a:rPr lang="fr-FR" altLang="de-DE" dirty="0">
                <a:latin typeface="Garamond" panose="02020404030301010803" pitchFamily="18" charset="0"/>
                <a:ea typeface="Tahoma" panose="020B0604030504040204" pitchFamily="34" charset="0"/>
                <a:cs typeface="Tahoma" panose="020B0604030504040204" pitchFamily="34" charset="0"/>
              </a:rPr>
              <a:t>Les entreprises devront également mettre en place un plan de transition énergétique.</a:t>
            </a:r>
          </a:p>
        </p:txBody>
      </p:sp>
      <p:sp>
        <p:nvSpPr>
          <p:cNvPr id="11" name="Freeform 6">
            <a:extLst>
              <a:ext uri="{FF2B5EF4-FFF2-40B4-BE49-F238E27FC236}">
                <a16:creationId xmlns:a16="http://schemas.microsoft.com/office/drawing/2014/main" id="{4D64CFCE-A1C9-01FA-2742-87A1EB2054A5}"/>
              </a:ext>
            </a:extLst>
          </p:cNvPr>
          <p:cNvSpPr>
            <a:spLocks/>
          </p:cNvSpPr>
          <p:nvPr/>
        </p:nvSpPr>
        <p:spPr bwMode="auto">
          <a:xfrm>
            <a:off x="8015403" y="1338685"/>
            <a:ext cx="3481196" cy="2712621"/>
          </a:xfrm>
          <a:custGeom>
            <a:avLst/>
            <a:gdLst>
              <a:gd name="T0" fmla="*/ 648 w 892"/>
              <a:gd name="T1" fmla="*/ 695 h 695"/>
              <a:gd name="T2" fmla="*/ 628 w 892"/>
              <a:gd name="T3" fmla="*/ 684 h 695"/>
              <a:gd name="T4" fmla="*/ 629 w 892"/>
              <a:gd name="T5" fmla="*/ 663 h 695"/>
              <a:gd name="T6" fmla="*/ 652 w 892"/>
              <a:gd name="T7" fmla="*/ 590 h 695"/>
              <a:gd name="T8" fmla="*/ 552 w 892"/>
              <a:gd name="T9" fmla="*/ 499 h 695"/>
              <a:gd name="T10" fmla="*/ 451 w 892"/>
              <a:gd name="T11" fmla="*/ 590 h 695"/>
              <a:gd name="T12" fmla="*/ 474 w 892"/>
              <a:gd name="T13" fmla="*/ 663 h 695"/>
              <a:gd name="T14" fmla="*/ 476 w 892"/>
              <a:gd name="T15" fmla="*/ 684 h 695"/>
              <a:gd name="T16" fmla="*/ 457 w 892"/>
              <a:gd name="T17" fmla="*/ 694 h 695"/>
              <a:gd name="T18" fmla="*/ 457 w 892"/>
              <a:gd name="T19" fmla="*/ 694 h 695"/>
              <a:gd name="T20" fmla="*/ 450 w 892"/>
              <a:gd name="T21" fmla="*/ 694 h 695"/>
              <a:gd name="T22" fmla="*/ 243 w 892"/>
              <a:gd name="T23" fmla="*/ 694 h 695"/>
              <a:gd name="T24" fmla="*/ 230 w 892"/>
              <a:gd name="T25" fmla="*/ 694 h 695"/>
              <a:gd name="T26" fmla="*/ 196 w 892"/>
              <a:gd name="T27" fmla="*/ 694 h 695"/>
              <a:gd name="T28" fmla="*/ 196 w 892"/>
              <a:gd name="T29" fmla="*/ 459 h 695"/>
              <a:gd name="T30" fmla="*/ 196 w 892"/>
              <a:gd name="T31" fmla="*/ 453 h 695"/>
              <a:gd name="T32" fmla="*/ 195 w 892"/>
              <a:gd name="T33" fmla="*/ 453 h 695"/>
              <a:gd name="T34" fmla="*/ 196 w 892"/>
              <a:gd name="T35" fmla="*/ 453 h 695"/>
              <a:gd name="T36" fmla="*/ 152 w 892"/>
              <a:gd name="T37" fmla="*/ 405 h 695"/>
              <a:gd name="T38" fmla="*/ 127 w 892"/>
              <a:gd name="T39" fmla="*/ 411 h 695"/>
              <a:gd name="T40" fmla="*/ 65 w 892"/>
              <a:gd name="T41" fmla="*/ 432 h 695"/>
              <a:gd name="T42" fmla="*/ 0 w 892"/>
              <a:gd name="T43" fmla="*/ 357 h 695"/>
              <a:gd name="T44" fmla="*/ 65 w 892"/>
              <a:gd name="T45" fmla="*/ 281 h 695"/>
              <a:gd name="T46" fmla="*/ 127 w 892"/>
              <a:gd name="T47" fmla="*/ 302 h 695"/>
              <a:gd name="T48" fmla="*/ 151 w 892"/>
              <a:gd name="T49" fmla="*/ 308 h 695"/>
              <a:gd name="T50" fmla="*/ 195 w 892"/>
              <a:gd name="T51" fmla="*/ 262 h 695"/>
              <a:gd name="T52" fmla="*/ 184 w 892"/>
              <a:gd name="T53" fmla="*/ 262 h 695"/>
              <a:gd name="T54" fmla="*/ 186 w 892"/>
              <a:gd name="T55" fmla="*/ 262 h 695"/>
              <a:gd name="T56" fmla="*/ 195 w 892"/>
              <a:gd name="T57" fmla="*/ 262 h 695"/>
              <a:gd name="T58" fmla="*/ 195 w 892"/>
              <a:gd name="T59" fmla="*/ 261 h 695"/>
              <a:gd name="T60" fmla="*/ 196 w 892"/>
              <a:gd name="T61" fmla="*/ 261 h 695"/>
              <a:gd name="T62" fmla="*/ 196 w 892"/>
              <a:gd name="T63" fmla="*/ 260 h 695"/>
              <a:gd name="T64" fmla="*/ 196 w 892"/>
              <a:gd name="T65" fmla="*/ 255 h 695"/>
              <a:gd name="T66" fmla="*/ 196 w 892"/>
              <a:gd name="T67" fmla="*/ 0 h 695"/>
              <a:gd name="T68" fmla="*/ 237 w 892"/>
              <a:gd name="T69" fmla="*/ 1 h 695"/>
              <a:gd name="T70" fmla="*/ 330 w 892"/>
              <a:gd name="T71" fmla="*/ 1 h 695"/>
              <a:gd name="T72" fmla="*/ 341 w 892"/>
              <a:gd name="T73" fmla="*/ 1 h 695"/>
              <a:gd name="T74" fmla="*/ 449 w 892"/>
              <a:gd name="T75" fmla="*/ 1 h 695"/>
              <a:gd name="T76" fmla="*/ 648 w 892"/>
              <a:gd name="T77" fmla="*/ 1 h 695"/>
              <a:gd name="T78" fmla="*/ 648 w 892"/>
              <a:gd name="T79" fmla="*/ 1 h 695"/>
              <a:gd name="T80" fmla="*/ 649 w 892"/>
              <a:gd name="T81" fmla="*/ 1 h 695"/>
              <a:gd name="T82" fmla="*/ 859 w 892"/>
              <a:gd name="T83" fmla="*/ 1 h 695"/>
              <a:gd name="T84" fmla="*/ 890 w 892"/>
              <a:gd name="T85" fmla="*/ 1 h 695"/>
              <a:gd name="T86" fmla="*/ 890 w 892"/>
              <a:gd name="T87" fmla="*/ 257 h 695"/>
              <a:gd name="T88" fmla="*/ 890 w 892"/>
              <a:gd name="T89" fmla="*/ 261 h 695"/>
              <a:gd name="T90" fmla="*/ 890 w 892"/>
              <a:gd name="T91" fmla="*/ 459 h 695"/>
              <a:gd name="T92" fmla="*/ 890 w 892"/>
              <a:gd name="T93" fmla="*/ 694 h 695"/>
              <a:gd name="T94" fmla="*/ 655 w 892"/>
              <a:gd name="T95" fmla="*/ 694 h 695"/>
              <a:gd name="T96" fmla="*/ 650 w 892"/>
              <a:gd name="T97" fmla="*/ 694 h 695"/>
              <a:gd name="T98" fmla="*/ 648 w 892"/>
              <a:gd name="T9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2" h="695">
                <a:moveTo>
                  <a:pt x="648" y="695"/>
                </a:moveTo>
                <a:cubicBezTo>
                  <a:pt x="638" y="693"/>
                  <a:pt x="631" y="690"/>
                  <a:pt x="628" y="684"/>
                </a:cubicBezTo>
                <a:cubicBezTo>
                  <a:pt x="625" y="679"/>
                  <a:pt x="625" y="671"/>
                  <a:pt x="629" y="663"/>
                </a:cubicBezTo>
                <a:cubicBezTo>
                  <a:pt x="631" y="659"/>
                  <a:pt x="652" y="615"/>
                  <a:pt x="652" y="590"/>
                </a:cubicBezTo>
                <a:cubicBezTo>
                  <a:pt x="652" y="540"/>
                  <a:pt x="607" y="499"/>
                  <a:pt x="552" y="499"/>
                </a:cubicBezTo>
                <a:cubicBezTo>
                  <a:pt x="496" y="499"/>
                  <a:pt x="451" y="540"/>
                  <a:pt x="451" y="590"/>
                </a:cubicBezTo>
                <a:cubicBezTo>
                  <a:pt x="451" y="615"/>
                  <a:pt x="472" y="659"/>
                  <a:pt x="474" y="663"/>
                </a:cubicBezTo>
                <a:cubicBezTo>
                  <a:pt x="477" y="669"/>
                  <a:pt x="479" y="677"/>
                  <a:pt x="476" y="684"/>
                </a:cubicBezTo>
                <a:cubicBezTo>
                  <a:pt x="473" y="689"/>
                  <a:pt x="466" y="693"/>
                  <a:pt x="457" y="694"/>
                </a:cubicBezTo>
                <a:cubicBezTo>
                  <a:pt x="457" y="694"/>
                  <a:pt x="457" y="694"/>
                  <a:pt x="457" y="694"/>
                </a:cubicBezTo>
                <a:cubicBezTo>
                  <a:pt x="456" y="694"/>
                  <a:pt x="453" y="694"/>
                  <a:pt x="450" y="694"/>
                </a:cubicBezTo>
                <a:cubicBezTo>
                  <a:pt x="243" y="694"/>
                  <a:pt x="243" y="694"/>
                  <a:pt x="243" y="694"/>
                </a:cubicBezTo>
                <a:cubicBezTo>
                  <a:pt x="230" y="694"/>
                  <a:pt x="230" y="694"/>
                  <a:pt x="230" y="694"/>
                </a:cubicBezTo>
                <a:cubicBezTo>
                  <a:pt x="196" y="694"/>
                  <a:pt x="196" y="694"/>
                  <a:pt x="196" y="694"/>
                </a:cubicBezTo>
                <a:cubicBezTo>
                  <a:pt x="196" y="459"/>
                  <a:pt x="196" y="459"/>
                  <a:pt x="196" y="459"/>
                </a:cubicBezTo>
                <a:cubicBezTo>
                  <a:pt x="196" y="453"/>
                  <a:pt x="196" y="453"/>
                  <a:pt x="196" y="453"/>
                </a:cubicBezTo>
                <a:cubicBezTo>
                  <a:pt x="195" y="453"/>
                  <a:pt x="195" y="453"/>
                  <a:pt x="195" y="453"/>
                </a:cubicBezTo>
                <a:cubicBezTo>
                  <a:pt x="196" y="453"/>
                  <a:pt x="196" y="453"/>
                  <a:pt x="196" y="453"/>
                </a:cubicBezTo>
                <a:cubicBezTo>
                  <a:pt x="193" y="424"/>
                  <a:pt x="176" y="405"/>
                  <a:pt x="152" y="405"/>
                </a:cubicBezTo>
                <a:cubicBezTo>
                  <a:pt x="144" y="405"/>
                  <a:pt x="136" y="407"/>
                  <a:pt x="127" y="411"/>
                </a:cubicBezTo>
                <a:cubicBezTo>
                  <a:pt x="111" y="419"/>
                  <a:pt x="80" y="432"/>
                  <a:pt x="65" y="432"/>
                </a:cubicBezTo>
                <a:cubicBezTo>
                  <a:pt x="29" y="432"/>
                  <a:pt x="0" y="398"/>
                  <a:pt x="0" y="357"/>
                </a:cubicBezTo>
                <a:cubicBezTo>
                  <a:pt x="0" y="315"/>
                  <a:pt x="29" y="281"/>
                  <a:pt x="65" y="281"/>
                </a:cubicBezTo>
                <a:cubicBezTo>
                  <a:pt x="80" y="281"/>
                  <a:pt x="111" y="294"/>
                  <a:pt x="127" y="302"/>
                </a:cubicBezTo>
                <a:cubicBezTo>
                  <a:pt x="136" y="306"/>
                  <a:pt x="144" y="308"/>
                  <a:pt x="151" y="308"/>
                </a:cubicBezTo>
                <a:cubicBezTo>
                  <a:pt x="175" y="308"/>
                  <a:pt x="192" y="290"/>
                  <a:pt x="195" y="262"/>
                </a:cubicBezTo>
                <a:cubicBezTo>
                  <a:pt x="184" y="262"/>
                  <a:pt x="184" y="262"/>
                  <a:pt x="184" y="262"/>
                </a:cubicBezTo>
                <a:cubicBezTo>
                  <a:pt x="186" y="262"/>
                  <a:pt x="186" y="262"/>
                  <a:pt x="186" y="262"/>
                </a:cubicBezTo>
                <a:cubicBezTo>
                  <a:pt x="195" y="262"/>
                  <a:pt x="195" y="262"/>
                  <a:pt x="195" y="262"/>
                </a:cubicBezTo>
                <a:cubicBezTo>
                  <a:pt x="195" y="261"/>
                  <a:pt x="195" y="261"/>
                  <a:pt x="195" y="261"/>
                </a:cubicBezTo>
                <a:cubicBezTo>
                  <a:pt x="196" y="261"/>
                  <a:pt x="196" y="261"/>
                  <a:pt x="196" y="261"/>
                </a:cubicBezTo>
                <a:cubicBezTo>
                  <a:pt x="196" y="260"/>
                  <a:pt x="196" y="260"/>
                  <a:pt x="196" y="260"/>
                </a:cubicBezTo>
                <a:cubicBezTo>
                  <a:pt x="196" y="259"/>
                  <a:pt x="196" y="257"/>
                  <a:pt x="196" y="255"/>
                </a:cubicBezTo>
                <a:cubicBezTo>
                  <a:pt x="196" y="0"/>
                  <a:pt x="196" y="0"/>
                  <a:pt x="196" y="0"/>
                </a:cubicBezTo>
                <a:cubicBezTo>
                  <a:pt x="211" y="0"/>
                  <a:pt x="234" y="1"/>
                  <a:pt x="237" y="1"/>
                </a:cubicBezTo>
                <a:cubicBezTo>
                  <a:pt x="330" y="1"/>
                  <a:pt x="330" y="1"/>
                  <a:pt x="330" y="1"/>
                </a:cubicBezTo>
                <a:cubicBezTo>
                  <a:pt x="341" y="1"/>
                  <a:pt x="341" y="1"/>
                  <a:pt x="341" y="1"/>
                </a:cubicBezTo>
                <a:cubicBezTo>
                  <a:pt x="449" y="1"/>
                  <a:pt x="449" y="1"/>
                  <a:pt x="449" y="1"/>
                </a:cubicBezTo>
                <a:cubicBezTo>
                  <a:pt x="648" y="1"/>
                  <a:pt x="648" y="1"/>
                  <a:pt x="648" y="1"/>
                </a:cubicBezTo>
                <a:cubicBezTo>
                  <a:pt x="648" y="1"/>
                  <a:pt x="648" y="1"/>
                  <a:pt x="648" y="1"/>
                </a:cubicBezTo>
                <a:cubicBezTo>
                  <a:pt x="649" y="1"/>
                  <a:pt x="649" y="1"/>
                  <a:pt x="649" y="1"/>
                </a:cubicBezTo>
                <a:cubicBezTo>
                  <a:pt x="859" y="1"/>
                  <a:pt x="859" y="1"/>
                  <a:pt x="859" y="1"/>
                </a:cubicBezTo>
                <a:cubicBezTo>
                  <a:pt x="890" y="1"/>
                  <a:pt x="890" y="1"/>
                  <a:pt x="890" y="1"/>
                </a:cubicBezTo>
                <a:cubicBezTo>
                  <a:pt x="890" y="257"/>
                  <a:pt x="890" y="257"/>
                  <a:pt x="890" y="257"/>
                </a:cubicBezTo>
                <a:cubicBezTo>
                  <a:pt x="890" y="258"/>
                  <a:pt x="890" y="260"/>
                  <a:pt x="890" y="261"/>
                </a:cubicBezTo>
                <a:cubicBezTo>
                  <a:pt x="892" y="294"/>
                  <a:pt x="890" y="458"/>
                  <a:pt x="890" y="459"/>
                </a:cubicBezTo>
                <a:cubicBezTo>
                  <a:pt x="890" y="694"/>
                  <a:pt x="890" y="694"/>
                  <a:pt x="890" y="694"/>
                </a:cubicBezTo>
                <a:cubicBezTo>
                  <a:pt x="655" y="694"/>
                  <a:pt x="655" y="694"/>
                  <a:pt x="655" y="694"/>
                </a:cubicBezTo>
                <a:cubicBezTo>
                  <a:pt x="650" y="694"/>
                  <a:pt x="650" y="694"/>
                  <a:pt x="650" y="694"/>
                </a:cubicBezTo>
                <a:cubicBezTo>
                  <a:pt x="649" y="694"/>
                  <a:pt x="648" y="695"/>
                  <a:pt x="648" y="695"/>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1867" b="1"/>
          </a:p>
        </p:txBody>
      </p:sp>
      <p:sp>
        <p:nvSpPr>
          <p:cNvPr id="13" name="ZoneTexte 12">
            <a:extLst>
              <a:ext uri="{FF2B5EF4-FFF2-40B4-BE49-F238E27FC236}">
                <a16:creationId xmlns:a16="http://schemas.microsoft.com/office/drawing/2014/main" id="{CD2068D6-6708-1211-06D5-18D6A9DE5823}"/>
              </a:ext>
            </a:extLst>
          </p:cNvPr>
          <p:cNvSpPr txBox="1"/>
          <p:nvPr/>
        </p:nvSpPr>
        <p:spPr>
          <a:xfrm>
            <a:off x="8112224" y="4600719"/>
            <a:ext cx="4079776" cy="1200329"/>
          </a:xfrm>
          <a:prstGeom prst="rect">
            <a:avLst/>
          </a:prstGeom>
          <a:noFill/>
        </p:spPr>
        <p:txBody>
          <a:bodyPr wrap="square">
            <a:spAutoFit/>
          </a:bodyPr>
          <a:lstStyle/>
          <a:p>
            <a:pPr algn="ctr" defTabSz="1219170"/>
            <a:r>
              <a:rPr lang="fr-FR" altLang="de-DE" dirty="0">
                <a:latin typeface="Garamond" panose="02020404030301010803" pitchFamily="18" charset="0"/>
                <a:ea typeface="Tahoma" panose="020B0604030504040204" pitchFamily="34" charset="0"/>
                <a:cs typeface="Tahoma" panose="020B0604030504040204" pitchFamily="34" charset="0"/>
              </a:rPr>
              <a:t>Sanction financière pouvant aller jusqu‘à 5% du chiffre d’affaires mondial assortie d‘une interdiction de candidater à des marchés publics.</a:t>
            </a:r>
          </a:p>
        </p:txBody>
      </p:sp>
    </p:spTree>
    <p:extLst>
      <p:ext uri="{BB962C8B-B14F-4D97-AF65-F5344CB8AC3E}">
        <p14:creationId xmlns:p14="http://schemas.microsoft.com/office/powerpoint/2010/main" val="156022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9A208F3-7485-4B7F-94CC-FC0D9BBE2207}"/>
              </a:ext>
            </a:extLst>
          </p:cNvPr>
          <p:cNvSpPr>
            <a:spLocks noGrp="1"/>
          </p:cNvSpPr>
          <p:nvPr>
            <p:ph idx="1"/>
          </p:nvPr>
        </p:nvSpPr>
        <p:spPr/>
        <p:txBody>
          <a:bodyPr/>
          <a:lstStyle/>
          <a:p>
            <a:pPr marL="0" indent="0">
              <a:buNone/>
            </a:pPr>
            <a:endParaRPr lang="fr-FR" dirty="0"/>
          </a:p>
          <a:p>
            <a:pPr marL="0" indent="0">
              <a:buNone/>
            </a:pPr>
            <a:endParaRPr lang="fr-FR" dirty="0"/>
          </a:p>
          <a:p>
            <a:pPr marL="0" indent="0" algn="ctr">
              <a:buNone/>
            </a:pPr>
            <a:r>
              <a:rPr lang="fr-FR" sz="2400" b="1" dirty="0">
                <a:latin typeface="Garamond" panose="02020404030301010803" pitchFamily="18" charset="0"/>
              </a:rPr>
              <a:t>Je vous remercie de votre attention</a:t>
            </a:r>
          </a:p>
          <a:p>
            <a:pPr algn="ctr"/>
            <a:endParaRPr lang="fr-FR" dirty="0"/>
          </a:p>
          <a:p>
            <a:pPr algn="ctr"/>
            <a:endParaRPr lang="fr-FR" dirty="0"/>
          </a:p>
          <a:p>
            <a:pPr marL="0" indent="0" algn="r">
              <a:buNone/>
            </a:pPr>
            <a:r>
              <a:rPr lang="fr-FR" sz="2000" b="1" dirty="0">
                <a:latin typeface="Garamond" panose="02020404030301010803" pitchFamily="18" charset="0"/>
              </a:rPr>
              <a:t>Claire </a:t>
            </a:r>
            <a:r>
              <a:rPr lang="fr-FR" sz="2000" b="1" dirty="0" err="1">
                <a:latin typeface="Garamond" panose="02020404030301010803" pitchFamily="18" charset="0"/>
              </a:rPr>
              <a:t>Filliatre</a:t>
            </a:r>
            <a:endParaRPr lang="fr-FR" sz="2000" b="1" dirty="0">
              <a:latin typeface="Garamond" panose="02020404030301010803" pitchFamily="18" charset="0"/>
            </a:endParaRPr>
          </a:p>
          <a:p>
            <a:pPr marL="0" indent="0" algn="r">
              <a:buNone/>
            </a:pPr>
            <a:endParaRPr lang="en-US" sz="2000" dirty="0"/>
          </a:p>
        </p:txBody>
      </p:sp>
      <p:sp>
        <p:nvSpPr>
          <p:cNvPr id="3" name="Espace réservé du numéro de diapositive 2">
            <a:extLst>
              <a:ext uri="{FF2B5EF4-FFF2-40B4-BE49-F238E27FC236}">
                <a16:creationId xmlns:a16="http://schemas.microsoft.com/office/drawing/2014/main" id="{AF4661FF-F751-4D8B-8554-40C467591B04}"/>
              </a:ext>
            </a:extLst>
          </p:cNvPr>
          <p:cNvSpPr>
            <a:spLocks noGrp="1"/>
          </p:cNvSpPr>
          <p:nvPr>
            <p:ph type="sldNum" sz="quarter" idx="10"/>
          </p:nvPr>
        </p:nvSpPr>
        <p:spPr/>
        <p:txBody>
          <a:bodyPr/>
          <a:lstStyle/>
          <a:p>
            <a:fld id="{EA863FF6-3BB9-43C5-9F59-9088692785F3}" type="slidenum">
              <a:rPr lang="en-US" altLang="fr-FR" smtClean="0"/>
              <a:pPr/>
              <a:t>9</a:t>
            </a:fld>
            <a:endParaRPr lang="en-US" altLang="fr-FR" dirty="0"/>
          </a:p>
        </p:txBody>
      </p:sp>
      <p:sp>
        <p:nvSpPr>
          <p:cNvPr id="4" name="Titre 3">
            <a:extLst>
              <a:ext uri="{FF2B5EF4-FFF2-40B4-BE49-F238E27FC236}">
                <a16:creationId xmlns:a16="http://schemas.microsoft.com/office/drawing/2014/main" id="{FFA532EE-A616-4A3A-8A54-D93719DDEB33}"/>
              </a:ext>
            </a:extLst>
          </p:cNvPr>
          <p:cNvSpPr>
            <a:spLocks noGrp="1"/>
          </p:cNvSpPr>
          <p:nvPr>
            <p:ph type="title"/>
          </p:nvPr>
        </p:nvSpPr>
        <p:spPr/>
        <p:txBody>
          <a:bodyPr/>
          <a:lstStyle/>
          <a:p>
            <a:r>
              <a:rPr lang="en-US" dirty="0"/>
              <a:t> </a:t>
            </a:r>
          </a:p>
        </p:txBody>
      </p:sp>
      <p:pic>
        <p:nvPicPr>
          <p:cNvPr id="7" name="Image 6">
            <a:extLst>
              <a:ext uri="{FF2B5EF4-FFF2-40B4-BE49-F238E27FC236}">
                <a16:creationId xmlns:a16="http://schemas.microsoft.com/office/drawing/2014/main" id="{CF32F960-5542-4F62-B4AA-670674B4F3AA}"/>
              </a:ext>
            </a:extLst>
          </p:cNvPr>
          <p:cNvPicPr>
            <a:picLocks noChangeAspect="1"/>
          </p:cNvPicPr>
          <p:nvPr/>
        </p:nvPicPr>
        <p:blipFill>
          <a:blip r:embed="rId2"/>
          <a:stretch>
            <a:fillRect/>
          </a:stretch>
        </p:blipFill>
        <p:spPr>
          <a:xfrm>
            <a:off x="8994496" y="4941168"/>
            <a:ext cx="2426418" cy="1091279"/>
          </a:xfrm>
          <a:prstGeom prst="rect">
            <a:avLst/>
          </a:prstGeom>
        </p:spPr>
      </p:pic>
      <p:sp>
        <p:nvSpPr>
          <p:cNvPr id="6" name="Rectangle 5">
            <a:extLst>
              <a:ext uri="{FF2B5EF4-FFF2-40B4-BE49-F238E27FC236}">
                <a16:creationId xmlns:a16="http://schemas.microsoft.com/office/drawing/2014/main" id="{C248C853-0053-55CF-B60B-B9E365428E2B}"/>
              </a:ext>
            </a:extLst>
          </p:cNvPr>
          <p:cNvSpPr/>
          <p:nvPr/>
        </p:nvSpPr>
        <p:spPr>
          <a:xfrm>
            <a:off x="434190" y="4881934"/>
            <a:ext cx="1962785" cy="1046440"/>
          </a:xfrm>
          <a:prstGeom prst="rect">
            <a:avLst/>
          </a:prstGeom>
        </p:spPr>
        <p:txBody>
          <a:bodyPr wrap="square">
            <a:spAutoFit/>
          </a:bodyPr>
          <a:lstStyle/>
          <a:p>
            <a:pPr fontAlgn="base"/>
            <a:r>
              <a:rPr lang="fr-FR" sz="1400" b="1" dirty="0">
                <a:solidFill>
                  <a:schemeClr val="bg2">
                    <a:lumMod val="75000"/>
                  </a:schemeClr>
                </a:solidFill>
                <a:latin typeface="Arial" charset="0"/>
                <a:ea typeface="Arial" charset="0"/>
                <a:cs typeface="Arial" charset="0"/>
              </a:rPr>
              <a:t>Paris</a:t>
            </a:r>
            <a:br>
              <a:rPr lang="fr-FR" sz="1200" dirty="0">
                <a:solidFill>
                  <a:srgbClr val="AAAAAA"/>
                </a:solidFill>
                <a:latin typeface="Arial" charset="0"/>
                <a:ea typeface="Arial" charset="0"/>
                <a:cs typeface="Arial" charset="0"/>
              </a:rPr>
            </a:br>
            <a:r>
              <a:rPr lang="fr-FR" sz="1200" dirty="0">
                <a:solidFill>
                  <a:srgbClr val="AAAAAA"/>
                </a:solidFill>
                <a:latin typeface="Arial" charset="0"/>
                <a:cs typeface="Arial" charset="0"/>
              </a:rPr>
              <a:t>1 rue de Chazelles</a:t>
            </a:r>
          </a:p>
          <a:p>
            <a:pPr fontAlgn="base"/>
            <a:r>
              <a:rPr lang="fr-FR" sz="1200" dirty="0">
                <a:solidFill>
                  <a:srgbClr val="AAAAAA"/>
                </a:solidFill>
                <a:latin typeface="Arial" charset="0"/>
                <a:cs typeface="Arial" charset="0"/>
              </a:rPr>
              <a:t>75017 Paris</a:t>
            </a:r>
            <a:br>
              <a:rPr lang="fr-FR" sz="1200" dirty="0">
                <a:solidFill>
                  <a:srgbClr val="AAAAAA"/>
                </a:solidFill>
                <a:latin typeface="Arial" charset="0"/>
                <a:ea typeface="Arial" charset="0"/>
                <a:cs typeface="Arial" charset="0"/>
              </a:rPr>
            </a:br>
            <a:r>
              <a:rPr lang="fr-FR" sz="1200" dirty="0">
                <a:solidFill>
                  <a:srgbClr val="AAAAAA"/>
                </a:solidFill>
                <a:latin typeface="Arial" charset="0"/>
                <a:ea typeface="Arial" charset="0"/>
                <a:cs typeface="Arial" charset="0"/>
              </a:rPr>
              <a:t>Tél : +33(0)1 40 54 29 29</a:t>
            </a:r>
            <a:br>
              <a:rPr lang="fr-FR" sz="1200" dirty="0">
                <a:solidFill>
                  <a:srgbClr val="AAAAAA"/>
                </a:solidFill>
                <a:latin typeface="Arial" charset="0"/>
                <a:ea typeface="Arial" charset="0"/>
                <a:cs typeface="Arial" charset="0"/>
              </a:rPr>
            </a:br>
            <a:r>
              <a:rPr lang="fr-FR" sz="1200" dirty="0">
                <a:solidFill>
                  <a:srgbClr val="AAAAAA"/>
                </a:solidFill>
                <a:latin typeface="Arial" charset="0"/>
                <a:ea typeface="Arial" charset="0"/>
                <a:cs typeface="Arial" charset="0"/>
              </a:rPr>
              <a:t>Fax : +33(0)1 40 54 29 20</a:t>
            </a:r>
          </a:p>
        </p:txBody>
      </p:sp>
    </p:spTree>
    <p:extLst>
      <p:ext uri="{BB962C8B-B14F-4D97-AF65-F5344CB8AC3E}">
        <p14:creationId xmlns:p14="http://schemas.microsoft.com/office/powerpoint/2010/main" val="3084557778"/>
      </p:ext>
    </p:extLst>
  </p:cSld>
  <p:clrMapOvr>
    <a:masterClrMapping/>
  </p:clrMapOvr>
</p:sld>
</file>

<file path=ppt/theme/theme1.xml><?xml version="1.0" encoding="utf-8"?>
<a:theme xmlns:a="http://schemas.openxmlformats.org/drawingml/2006/main" name="Thème1">
  <a:themeElements>
    <a:clrScheme name="Personnalisé 1">
      <a:dk1>
        <a:sysClr val="windowText" lastClr="000000"/>
      </a:dk1>
      <a:lt1>
        <a:sysClr val="window" lastClr="FFFFFF"/>
      </a:lt1>
      <a:dk2>
        <a:srgbClr val="F71403"/>
      </a:dk2>
      <a:lt2>
        <a:srgbClr val="BCB8BB"/>
      </a:lt2>
      <a:accent1>
        <a:srgbClr val="E12239"/>
      </a:accent1>
      <a:accent2>
        <a:srgbClr val="C0504D"/>
      </a:accent2>
      <a:accent3>
        <a:srgbClr val="FFFDE9"/>
      </a:accent3>
      <a:accent4>
        <a:srgbClr val="615B5D"/>
      </a:accent4>
      <a:accent5>
        <a:srgbClr val="5A5A5A"/>
      </a:accent5>
      <a:accent6>
        <a:srgbClr val="958B8E"/>
      </a:accent6>
      <a:hlink>
        <a:srgbClr val="FF0000"/>
      </a:hlink>
      <a:folHlink>
        <a:srgbClr val="BCB8BB"/>
      </a:folHlink>
    </a:clrScheme>
    <a:fontScheme name="Personnalisé 2">
      <a:majorFont>
        <a:latin typeface="Futura Lt B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hème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hème Offic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Template>
  <TotalTime>4308</TotalTime>
  <Words>857</Words>
  <Application>Microsoft Office PowerPoint</Application>
  <PresentationFormat>Grand écran</PresentationFormat>
  <Paragraphs>78</Paragraphs>
  <Slides>9</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9</vt:i4>
      </vt:variant>
    </vt:vector>
  </HeadingPairs>
  <TitlesOfParts>
    <vt:vector size="19" baseType="lpstr">
      <vt:lpstr>Arial</vt:lpstr>
      <vt:lpstr>Calibri</vt:lpstr>
      <vt:lpstr>Calibri Light</vt:lpstr>
      <vt:lpstr>Corbel</vt:lpstr>
      <vt:lpstr>Futura Lt BT</vt:lpstr>
      <vt:lpstr>Garamond</vt:lpstr>
      <vt:lpstr>Helvetica Neue</vt:lpstr>
      <vt:lpstr>Verdana</vt:lpstr>
      <vt:lpstr>Wingdings</vt:lpstr>
      <vt:lpstr>Thème1</vt:lpstr>
      <vt:lpstr>Présentation PowerPoint</vt:lpstr>
      <vt:lpstr>Contexte de l’adoption de la loi sur le devoir de vigilance en 2017</vt:lpstr>
      <vt:lpstr>Loi du 27 mars 2017 sur le devoir de vigilance </vt:lpstr>
      <vt:lpstr>Le contenu du plan de vigilance  (article L. 225-102-4 du Code de commerce)</vt:lpstr>
      <vt:lpstr>Double mécanisme de sanctions : prévention et indemnisation</vt:lpstr>
      <vt:lpstr>Ordonnances TotalEnergies du 28 février 2023</vt:lpstr>
      <vt:lpstr>Rejet par le Juge des référés des actions engagées par les associations</vt:lpstr>
      <vt:lpstr>Les changements prévus par la directive européenne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Anaëlle Idjeri</dc:creator>
  <cp:lastModifiedBy>Thomas CAVENG</cp:lastModifiedBy>
  <cp:revision>148</cp:revision>
  <cp:lastPrinted>2023-06-08T09:23:30Z</cp:lastPrinted>
  <dcterms:created xsi:type="dcterms:W3CDTF">2018-06-08T07:31:13Z</dcterms:created>
  <dcterms:modified xsi:type="dcterms:W3CDTF">2023-06-16T12:04:49Z</dcterms:modified>
</cp:coreProperties>
</file>